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6"/>
  </p:notesMasterIdLst>
  <p:sldIdLst>
    <p:sldId id="312" r:id="rId2"/>
    <p:sldId id="313" r:id="rId3"/>
    <p:sldId id="314" r:id="rId4"/>
    <p:sldId id="318" r:id="rId5"/>
    <p:sldId id="319" r:id="rId6"/>
    <p:sldId id="320" r:id="rId7"/>
    <p:sldId id="321" r:id="rId8"/>
    <p:sldId id="322" r:id="rId9"/>
    <p:sldId id="303" r:id="rId10"/>
    <p:sldId id="309" r:id="rId11"/>
    <p:sldId id="304" r:id="rId12"/>
    <p:sldId id="306" r:id="rId13"/>
    <p:sldId id="310" r:id="rId14"/>
    <p:sldId id="307" r:id="rId15"/>
    <p:sldId id="311" r:id="rId16"/>
    <p:sldId id="308" r:id="rId17"/>
    <p:sldId id="323" r:id="rId18"/>
    <p:sldId id="324" r:id="rId19"/>
    <p:sldId id="325" r:id="rId20"/>
    <p:sldId id="326" r:id="rId21"/>
    <p:sldId id="327" r:id="rId22"/>
    <p:sldId id="328" r:id="rId23"/>
    <p:sldId id="329" r:id="rId24"/>
    <p:sldId id="330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3BDF"/>
    <a:srgbClr val="5FD1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97" autoAdjust="0"/>
    <p:restoredTop sz="86804" autoAdjust="0"/>
  </p:normalViewPr>
  <p:slideViewPr>
    <p:cSldViewPr snapToGrid="0">
      <p:cViewPr varScale="1">
        <p:scale>
          <a:sx n="106" d="100"/>
          <a:sy n="106" d="100"/>
        </p:scale>
        <p:origin x="174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image" Target="../media/image4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image" Target="../media/image4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B471E49-594B-4768-9B96-D7BB73EF67D6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1ED6C71-557D-4044-956B-2FD3AEABF59B}">
      <dgm:prSet phldrT="[Текст]" phldr="1"/>
      <dgm:spPr/>
      <dgm:t>
        <a:bodyPr/>
        <a:lstStyle/>
        <a:p>
          <a:endParaRPr lang="ru-RU" dirty="0"/>
        </a:p>
      </dgm:t>
    </dgm:pt>
    <dgm:pt modelId="{39AC3617-0BF4-454E-84E2-917E5C6B0C0E}" type="parTrans" cxnId="{F7EB08E0-712A-491A-B3C0-D9976A8B8021}">
      <dgm:prSet/>
      <dgm:spPr/>
      <dgm:t>
        <a:bodyPr/>
        <a:lstStyle/>
        <a:p>
          <a:endParaRPr lang="ru-RU"/>
        </a:p>
      </dgm:t>
    </dgm:pt>
    <dgm:pt modelId="{3E172D51-A455-44B8-B5AC-FD9C11D6474D}" type="sibTrans" cxnId="{F7EB08E0-712A-491A-B3C0-D9976A8B8021}">
      <dgm:prSet/>
      <dgm:spPr/>
      <dgm:t>
        <a:bodyPr/>
        <a:lstStyle/>
        <a:p>
          <a:endParaRPr lang="ru-RU"/>
        </a:p>
      </dgm:t>
    </dgm:pt>
    <dgm:pt modelId="{8EA58548-CFEC-441C-B78D-6E7457851D09}">
      <dgm:prSet phldrT="[Текст]" phldr="1"/>
      <dgm:spPr/>
      <dgm:t>
        <a:bodyPr/>
        <a:lstStyle/>
        <a:p>
          <a:endParaRPr lang="ru-RU" dirty="0"/>
        </a:p>
      </dgm:t>
    </dgm:pt>
    <dgm:pt modelId="{DD55407A-6428-4256-AEB9-9E799E22B545}" type="parTrans" cxnId="{A034BC4D-A26E-444B-A4ED-1435BDF96A54}">
      <dgm:prSet/>
      <dgm:spPr/>
      <dgm:t>
        <a:bodyPr/>
        <a:lstStyle/>
        <a:p>
          <a:endParaRPr lang="ru-RU"/>
        </a:p>
      </dgm:t>
    </dgm:pt>
    <dgm:pt modelId="{3A35EF43-B94B-4F07-8C67-91229B9DE822}" type="sibTrans" cxnId="{A034BC4D-A26E-444B-A4ED-1435BDF96A54}">
      <dgm:prSet/>
      <dgm:spPr/>
      <dgm:t>
        <a:bodyPr/>
        <a:lstStyle/>
        <a:p>
          <a:endParaRPr lang="ru-RU"/>
        </a:p>
      </dgm:t>
    </dgm:pt>
    <dgm:pt modelId="{6F305B0B-BAAD-461B-97FC-2A722CA803DE}">
      <dgm:prSet phldrT="[Текст]"/>
      <dgm:spPr/>
      <dgm:t>
        <a:bodyPr/>
        <a:lstStyle/>
        <a:p>
          <a:endParaRPr lang="ru-RU" dirty="0" smtClean="0"/>
        </a:p>
      </dgm:t>
    </dgm:pt>
    <dgm:pt modelId="{ADF5F05F-DEED-43F9-B450-418EED80AEC6}" type="parTrans" cxnId="{BA3F1777-86F5-4756-8095-B75974EB7088}">
      <dgm:prSet/>
      <dgm:spPr/>
      <dgm:t>
        <a:bodyPr/>
        <a:lstStyle/>
        <a:p>
          <a:endParaRPr lang="ru-RU"/>
        </a:p>
      </dgm:t>
    </dgm:pt>
    <dgm:pt modelId="{DA2072FC-3E76-4363-A34C-BC0DA8A158F6}" type="sibTrans" cxnId="{BA3F1777-86F5-4756-8095-B75974EB7088}">
      <dgm:prSet/>
      <dgm:spPr/>
      <dgm:t>
        <a:bodyPr/>
        <a:lstStyle/>
        <a:p>
          <a:endParaRPr lang="ru-RU"/>
        </a:p>
      </dgm:t>
    </dgm:pt>
    <dgm:pt modelId="{3C775DBE-D674-47D4-98B8-9606D66EA77B}">
      <dgm:prSet custT="1"/>
      <dgm:spPr/>
      <dgm:t>
        <a:bodyPr/>
        <a:lstStyle/>
        <a:p>
          <a:pPr algn="l"/>
          <a:r>
            <a:rPr lang="ru-RU" sz="2000" dirty="0" smtClean="0">
              <a:solidFill>
                <a:srgbClr val="002060"/>
              </a:solidFill>
            </a:rPr>
            <a:t>Национальный проект «Образование», проект «Социальная активность»</a:t>
          </a:r>
          <a:endParaRPr lang="ru-RU" sz="2000" dirty="0">
            <a:solidFill>
              <a:srgbClr val="002060"/>
            </a:solidFill>
          </a:endParaRPr>
        </a:p>
      </dgm:t>
    </dgm:pt>
    <dgm:pt modelId="{ACB805C2-EA67-4C3B-A28F-6504F3FEE120}" type="parTrans" cxnId="{C6E34D24-596D-45A1-966A-AADD2720B3FE}">
      <dgm:prSet/>
      <dgm:spPr/>
      <dgm:t>
        <a:bodyPr/>
        <a:lstStyle/>
        <a:p>
          <a:endParaRPr lang="ru-RU"/>
        </a:p>
      </dgm:t>
    </dgm:pt>
    <dgm:pt modelId="{CA40734F-59EF-4480-BA85-7F6F54E255F4}" type="sibTrans" cxnId="{C6E34D24-596D-45A1-966A-AADD2720B3FE}">
      <dgm:prSet/>
      <dgm:spPr/>
      <dgm:t>
        <a:bodyPr/>
        <a:lstStyle/>
        <a:p>
          <a:endParaRPr lang="ru-RU"/>
        </a:p>
      </dgm:t>
    </dgm:pt>
    <dgm:pt modelId="{93FCC91E-9B32-4F92-8159-A47AD7502C36}">
      <dgm:prSet custT="1"/>
      <dgm:spPr/>
      <dgm:t>
        <a:bodyPr/>
        <a:lstStyle/>
        <a:p>
          <a:endParaRPr lang="ru-RU" sz="2000" dirty="0">
            <a:solidFill>
              <a:srgbClr val="002060"/>
            </a:solidFill>
          </a:endParaRPr>
        </a:p>
      </dgm:t>
    </dgm:pt>
    <dgm:pt modelId="{73810119-E060-483A-BC26-A2B6B0CAB418}" type="parTrans" cxnId="{70B35ECF-62C2-461B-85BE-6223E7849C2A}">
      <dgm:prSet/>
      <dgm:spPr/>
      <dgm:t>
        <a:bodyPr/>
        <a:lstStyle/>
        <a:p>
          <a:endParaRPr lang="ru-RU"/>
        </a:p>
      </dgm:t>
    </dgm:pt>
    <dgm:pt modelId="{28BCE1FD-A8DB-42BA-AF4D-4DA24CE473B1}" type="sibTrans" cxnId="{70B35ECF-62C2-461B-85BE-6223E7849C2A}">
      <dgm:prSet/>
      <dgm:spPr/>
      <dgm:t>
        <a:bodyPr/>
        <a:lstStyle/>
        <a:p>
          <a:endParaRPr lang="ru-RU"/>
        </a:p>
      </dgm:t>
    </dgm:pt>
    <dgm:pt modelId="{F00ACF55-1B7C-4254-A0F7-BF4CD9561CE4}">
      <dgm:prSet phldrT="[Текст]"/>
      <dgm:spPr/>
      <dgm:t>
        <a:bodyPr/>
        <a:lstStyle/>
        <a:p>
          <a:endParaRPr lang="ru-RU" dirty="0" smtClean="0"/>
        </a:p>
        <a:p>
          <a:endParaRPr lang="ru-RU" dirty="0"/>
        </a:p>
      </dgm:t>
    </dgm:pt>
    <dgm:pt modelId="{12C53E28-5F8D-44B6-B538-7BA8AD0AF6D8}" type="parTrans" cxnId="{28D4239C-B0F9-48D0-A2CC-0B7D935CD79A}">
      <dgm:prSet/>
      <dgm:spPr/>
      <dgm:t>
        <a:bodyPr/>
        <a:lstStyle/>
        <a:p>
          <a:endParaRPr lang="ru-RU"/>
        </a:p>
      </dgm:t>
    </dgm:pt>
    <dgm:pt modelId="{A6B0BEEC-72C0-4320-B7C7-559C26504BAF}" type="sibTrans" cxnId="{28D4239C-B0F9-48D0-A2CC-0B7D935CD79A}">
      <dgm:prSet/>
      <dgm:spPr/>
      <dgm:t>
        <a:bodyPr/>
        <a:lstStyle/>
        <a:p>
          <a:endParaRPr lang="ru-RU"/>
        </a:p>
      </dgm:t>
    </dgm:pt>
    <dgm:pt modelId="{07654F4B-BCEA-44D7-9232-D667BEA7B054}">
      <dgm:prSet phldrT="[Текст]"/>
      <dgm:spPr/>
      <dgm:t>
        <a:bodyPr/>
        <a:lstStyle/>
        <a:p>
          <a:endParaRPr lang="ru-RU" dirty="0"/>
        </a:p>
      </dgm:t>
    </dgm:pt>
    <dgm:pt modelId="{B5741D9C-E5E0-4865-B1B9-7E41DEB526D0}" type="parTrans" cxnId="{D3A5E353-A001-4A9E-BB8C-E1F03A7D1BEC}">
      <dgm:prSet/>
      <dgm:spPr/>
      <dgm:t>
        <a:bodyPr/>
        <a:lstStyle/>
        <a:p>
          <a:endParaRPr lang="ru-RU"/>
        </a:p>
      </dgm:t>
    </dgm:pt>
    <dgm:pt modelId="{1092E2CD-D28A-4C9D-8C30-05BD0ABBC600}" type="sibTrans" cxnId="{D3A5E353-A001-4A9E-BB8C-E1F03A7D1BEC}">
      <dgm:prSet/>
      <dgm:spPr/>
      <dgm:t>
        <a:bodyPr/>
        <a:lstStyle/>
        <a:p>
          <a:endParaRPr lang="ru-RU"/>
        </a:p>
      </dgm:t>
    </dgm:pt>
    <dgm:pt modelId="{D3F6DED7-DC46-4680-BAEC-D657CE3D01F8}">
      <dgm:prSet/>
      <dgm:spPr/>
      <dgm:t>
        <a:bodyPr/>
        <a:lstStyle/>
        <a:p>
          <a:pPr algn="l"/>
          <a:endParaRPr lang="ru-RU" sz="1400" dirty="0"/>
        </a:p>
      </dgm:t>
    </dgm:pt>
    <dgm:pt modelId="{E0CDF8FA-7EDC-4BD7-9962-E3345312F057}" type="parTrans" cxnId="{C7C8508E-4340-41C4-90CE-857E8D2A1B06}">
      <dgm:prSet/>
      <dgm:spPr/>
      <dgm:t>
        <a:bodyPr/>
        <a:lstStyle/>
        <a:p>
          <a:endParaRPr lang="ru-RU"/>
        </a:p>
      </dgm:t>
    </dgm:pt>
    <dgm:pt modelId="{D99EF0ED-9159-421D-A62D-5967F552F8E1}" type="sibTrans" cxnId="{C7C8508E-4340-41C4-90CE-857E8D2A1B06}">
      <dgm:prSet/>
      <dgm:spPr/>
      <dgm:t>
        <a:bodyPr/>
        <a:lstStyle/>
        <a:p>
          <a:endParaRPr lang="ru-RU"/>
        </a:p>
      </dgm:t>
    </dgm:pt>
    <dgm:pt modelId="{A137E460-F514-4E25-A6AB-6252C4248685}">
      <dgm:prSet custT="1"/>
      <dgm:spPr/>
      <dgm:t>
        <a:bodyPr/>
        <a:lstStyle/>
        <a:p>
          <a:r>
            <a:rPr lang="ru-RU" sz="2000" dirty="0" smtClean="0">
              <a:solidFill>
                <a:srgbClr val="002060"/>
              </a:solidFill>
            </a:rPr>
            <a:t>Концепция развития добровольчества (волонтерства) в Российской Федерации до 2025 года</a:t>
          </a:r>
          <a:endParaRPr lang="ru-RU" sz="2000" dirty="0">
            <a:solidFill>
              <a:srgbClr val="002060"/>
            </a:solidFill>
          </a:endParaRPr>
        </a:p>
      </dgm:t>
    </dgm:pt>
    <dgm:pt modelId="{B4F69BF7-4F37-4EC4-83B7-B16745C58E57}" type="parTrans" cxnId="{1F1EA033-3027-4C9F-A4F2-FB7E81B45107}">
      <dgm:prSet/>
      <dgm:spPr/>
      <dgm:t>
        <a:bodyPr/>
        <a:lstStyle/>
        <a:p>
          <a:endParaRPr lang="ru-RU"/>
        </a:p>
      </dgm:t>
    </dgm:pt>
    <dgm:pt modelId="{A46CC446-FE09-4C22-9D7E-B2D5BBA062DD}" type="sibTrans" cxnId="{1F1EA033-3027-4C9F-A4F2-FB7E81B45107}">
      <dgm:prSet/>
      <dgm:spPr/>
      <dgm:t>
        <a:bodyPr/>
        <a:lstStyle/>
        <a:p>
          <a:endParaRPr lang="ru-RU"/>
        </a:p>
      </dgm:t>
    </dgm:pt>
    <dgm:pt modelId="{CC40BE1E-FD52-45D2-80DC-4F838D043A10}">
      <dgm:prSet/>
      <dgm:spPr/>
      <dgm:t>
        <a:bodyPr/>
        <a:lstStyle/>
        <a:p>
          <a:endParaRPr lang="ru-RU" sz="1300" dirty="0"/>
        </a:p>
      </dgm:t>
    </dgm:pt>
    <dgm:pt modelId="{88D64D87-5C4D-4187-88C3-EA04FE1F27CD}" type="parTrans" cxnId="{7E311E7E-1E95-451B-938E-5C0762A2DF8D}">
      <dgm:prSet/>
      <dgm:spPr/>
      <dgm:t>
        <a:bodyPr/>
        <a:lstStyle/>
        <a:p>
          <a:endParaRPr lang="ru-RU"/>
        </a:p>
      </dgm:t>
    </dgm:pt>
    <dgm:pt modelId="{7D5B8F60-2E23-4EE3-9F8B-3EEEF337A4D3}" type="sibTrans" cxnId="{7E311E7E-1E95-451B-938E-5C0762A2DF8D}">
      <dgm:prSet/>
      <dgm:spPr/>
      <dgm:t>
        <a:bodyPr/>
        <a:lstStyle/>
        <a:p>
          <a:endParaRPr lang="ru-RU"/>
        </a:p>
      </dgm:t>
    </dgm:pt>
    <dgm:pt modelId="{9A995B6C-7CC0-4A83-B53F-7B9300DD9890}">
      <dgm:prSet custT="1"/>
      <dgm:spPr/>
      <dgm:t>
        <a:bodyPr/>
        <a:lstStyle/>
        <a:p>
          <a:r>
            <a:rPr lang="ru-RU" sz="1900" dirty="0" smtClean="0">
              <a:solidFill>
                <a:srgbClr val="002060"/>
              </a:solidFill>
            </a:rPr>
            <a:t>Федеральный закон от 11 августа 1995 г. N 135-ФЗ</a:t>
          </a:r>
          <a:br>
            <a:rPr lang="ru-RU" sz="1900" dirty="0" smtClean="0">
              <a:solidFill>
                <a:srgbClr val="002060"/>
              </a:solidFill>
            </a:rPr>
          </a:br>
          <a:r>
            <a:rPr lang="ru-RU" sz="1900" dirty="0" smtClean="0">
              <a:solidFill>
                <a:srgbClr val="002060"/>
              </a:solidFill>
            </a:rPr>
            <a:t>"О благотворительной деятельности и добровольчестве (волонтерстве)»</a:t>
          </a:r>
          <a:endParaRPr lang="ru-RU" sz="1900" dirty="0">
            <a:solidFill>
              <a:srgbClr val="002060"/>
            </a:solidFill>
          </a:endParaRPr>
        </a:p>
      </dgm:t>
    </dgm:pt>
    <dgm:pt modelId="{6F25EB5A-0EFC-445E-AD66-FC4686F50BF6}" type="parTrans" cxnId="{F9FF920A-3FE2-4B1C-AEF8-BCFEAA9305C1}">
      <dgm:prSet/>
      <dgm:spPr/>
      <dgm:t>
        <a:bodyPr/>
        <a:lstStyle/>
        <a:p>
          <a:endParaRPr lang="ru-RU"/>
        </a:p>
      </dgm:t>
    </dgm:pt>
    <dgm:pt modelId="{54632958-3913-41AD-BEA0-19EE0B85BD9C}" type="sibTrans" cxnId="{F9FF920A-3FE2-4B1C-AEF8-BCFEAA9305C1}">
      <dgm:prSet/>
      <dgm:spPr/>
      <dgm:t>
        <a:bodyPr/>
        <a:lstStyle/>
        <a:p>
          <a:endParaRPr lang="ru-RU"/>
        </a:p>
      </dgm:t>
    </dgm:pt>
    <dgm:pt modelId="{402D3868-460B-41C6-9F63-8AE78FEDC540}">
      <dgm:prSet/>
      <dgm:spPr/>
      <dgm:t>
        <a:bodyPr/>
        <a:lstStyle/>
        <a:p>
          <a:endParaRPr lang="ru-RU" sz="1300"/>
        </a:p>
      </dgm:t>
    </dgm:pt>
    <dgm:pt modelId="{F70479CD-4F8B-42C4-B692-5BEC90F5BF84}" type="parTrans" cxnId="{42864C0E-9AF1-46D7-90C7-B50336249180}">
      <dgm:prSet/>
      <dgm:spPr/>
      <dgm:t>
        <a:bodyPr/>
        <a:lstStyle/>
        <a:p>
          <a:endParaRPr lang="ru-RU"/>
        </a:p>
      </dgm:t>
    </dgm:pt>
    <dgm:pt modelId="{311436BF-7109-4FA2-AD4E-F69A179DC6B6}" type="sibTrans" cxnId="{42864C0E-9AF1-46D7-90C7-B50336249180}">
      <dgm:prSet/>
      <dgm:spPr/>
      <dgm:t>
        <a:bodyPr/>
        <a:lstStyle/>
        <a:p>
          <a:endParaRPr lang="ru-RU"/>
        </a:p>
      </dgm:t>
    </dgm:pt>
    <dgm:pt modelId="{56A67DE0-F357-4DE1-8CDA-03E35B1888AA}">
      <dgm:prSet custT="1"/>
      <dgm:spPr/>
      <dgm:t>
        <a:bodyPr/>
        <a:lstStyle/>
        <a:p>
          <a:r>
            <a:rPr lang="ru-RU" sz="2000" dirty="0" smtClean="0">
              <a:solidFill>
                <a:srgbClr val="002060"/>
              </a:solidFill>
            </a:rPr>
            <a:t>Государственная программа  «Патриотическое воспитание граждан Российской Федерации на 2016-2020 годы»</a:t>
          </a:r>
          <a:endParaRPr lang="ru-RU" sz="2000" dirty="0">
            <a:solidFill>
              <a:srgbClr val="002060"/>
            </a:solidFill>
          </a:endParaRPr>
        </a:p>
      </dgm:t>
    </dgm:pt>
    <dgm:pt modelId="{42B80D28-647F-4618-906C-F996A860CC68}" type="parTrans" cxnId="{8B90E0EB-595D-43F6-820F-79F12BD374DD}">
      <dgm:prSet/>
      <dgm:spPr/>
      <dgm:t>
        <a:bodyPr/>
        <a:lstStyle/>
        <a:p>
          <a:endParaRPr lang="ru-RU"/>
        </a:p>
      </dgm:t>
    </dgm:pt>
    <dgm:pt modelId="{59E02EF9-5330-4A44-BC46-D8C62EC3BE13}" type="sibTrans" cxnId="{8B90E0EB-595D-43F6-820F-79F12BD374DD}">
      <dgm:prSet/>
      <dgm:spPr/>
      <dgm:t>
        <a:bodyPr/>
        <a:lstStyle/>
        <a:p>
          <a:endParaRPr lang="ru-RU"/>
        </a:p>
      </dgm:t>
    </dgm:pt>
    <dgm:pt modelId="{BA9BB84D-A424-4914-AC1A-F37D06770AEF}">
      <dgm:prSet/>
      <dgm:spPr/>
      <dgm:t>
        <a:bodyPr/>
        <a:lstStyle/>
        <a:p>
          <a:endParaRPr lang="ru-RU" sz="1300" dirty="0"/>
        </a:p>
      </dgm:t>
    </dgm:pt>
    <dgm:pt modelId="{9B1F991C-F345-4A25-AFBE-FC2A6F458406}" type="parTrans" cxnId="{3C25AD6F-3F89-4A8B-820F-31F773AA78BB}">
      <dgm:prSet/>
      <dgm:spPr/>
      <dgm:t>
        <a:bodyPr/>
        <a:lstStyle/>
        <a:p>
          <a:endParaRPr lang="ru-RU"/>
        </a:p>
      </dgm:t>
    </dgm:pt>
    <dgm:pt modelId="{59CCF9E7-0300-4E05-85A2-055BAC6B4EE7}" type="sibTrans" cxnId="{3C25AD6F-3F89-4A8B-820F-31F773AA78BB}">
      <dgm:prSet/>
      <dgm:spPr/>
      <dgm:t>
        <a:bodyPr/>
        <a:lstStyle/>
        <a:p>
          <a:endParaRPr lang="ru-RU"/>
        </a:p>
      </dgm:t>
    </dgm:pt>
    <dgm:pt modelId="{EE613247-E37D-414F-97F0-E88716291B7D}">
      <dgm:prSet custT="1"/>
      <dgm:spPr/>
      <dgm:t>
        <a:bodyPr/>
        <a:lstStyle/>
        <a:p>
          <a:r>
            <a:rPr lang="ru-RU" sz="2000" dirty="0" smtClean="0">
              <a:solidFill>
                <a:srgbClr val="002060"/>
              </a:solidFill>
            </a:rPr>
            <a:t>Программа «Развитие добровольчества (волонтерства) в Санкт-Петербурге» на 2019 – 2025 годы</a:t>
          </a:r>
          <a:endParaRPr lang="ru-RU" sz="2000" dirty="0">
            <a:solidFill>
              <a:srgbClr val="002060"/>
            </a:solidFill>
          </a:endParaRPr>
        </a:p>
      </dgm:t>
    </dgm:pt>
    <dgm:pt modelId="{FC2D587E-C4C5-42E8-9EB9-9509032A6CAD}" type="parTrans" cxnId="{7017CB85-090E-4507-8CB4-FBE6EAA3A5A1}">
      <dgm:prSet/>
      <dgm:spPr/>
      <dgm:t>
        <a:bodyPr/>
        <a:lstStyle/>
        <a:p>
          <a:endParaRPr lang="ru-RU"/>
        </a:p>
      </dgm:t>
    </dgm:pt>
    <dgm:pt modelId="{971DC79F-A6FA-4CF9-8F6F-8C9294F49F80}" type="sibTrans" cxnId="{7017CB85-090E-4507-8CB4-FBE6EAA3A5A1}">
      <dgm:prSet/>
      <dgm:spPr/>
      <dgm:t>
        <a:bodyPr/>
        <a:lstStyle/>
        <a:p>
          <a:endParaRPr lang="ru-RU"/>
        </a:p>
      </dgm:t>
    </dgm:pt>
    <dgm:pt modelId="{04B519B2-8D47-43EA-BDC7-FA00EC7BBC31}">
      <dgm:prSet/>
      <dgm:spPr/>
      <dgm:t>
        <a:bodyPr/>
        <a:lstStyle/>
        <a:p>
          <a:endParaRPr lang="ru-RU" sz="1300" dirty="0"/>
        </a:p>
      </dgm:t>
    </dgm:pt>
    <dgm:pt modelId="{A0703BBB-AB51-4E99-A63C-80F5E5F54C89}" type="parTrans" cxnId="{718EA964-B108-4C49-8C13-4A12F6CEAB3F}">
      <dgm:prSet/>
      <dgm:spPr/>
      <dgm:t>
        <a:bodyPr/>
        <a:lstStyle/>
        <a:p>
          <a:endParaRPr lang="ru-RU"/>
        </a:p>
      </dgm:t>
    </dgm:pt>
    <dgm:pt modelId="{700D4701-93A1-49C6-8624-C747CD12DDDD}" type="sibTrans" cxnId="{718EA964-B108-4C49-8C13-4A12F6CEAB3F}">
      <dgm:prSet/>
      <dgm:spPr/>
      <dgm:t>
        <a:bodyPr/>
        <a:lstStyle/>
        <a:p>
          <a:endParaRPr lang="ru-RU"/>
        </a:p>
      </dgm:t>
    </dgm:pt>
    <dgm:pt modelId="{3DFFD3E8-F3F3-47C5-8B39-6C83FB4A37EA}">
      <dgm:prSet custT="1"/>
      <dgm:spPr/>
      <dgm:t>
        <a:bodyPr/>
        <a:lstStyle/>
        <a:p>
          <a:pPr algn="l"/>
          <a:endParaRPr lang="ru-RU" sz="2400" dirty="0"/>
        </a:p>
      </dgm:t>
    </dgm:pt>
    <dgm:pt modelId="{9E914BD0-6F16-4893-B4E1-87ECD8C93A91}" type="parTrans" cxnId="{C36CA551-97E8-4BF3-95E1-02E4037D24EA}">
      <dgm:prSet/>
      <dgm:spPr/>
      <dgm:t>
        <a:bodyPr/>
        <a:lstStyle/>
        <a:p>
          <a:endParaRPr lang="ru-RU"/>
        </a:p>
      </dgm:t>
    </dgm:pt>
    <dgm:pt modelId="{C2338D2C-63F5-4C23-8D3D-E3C9484E70B8}" type="sibTrans" cxnId="{C36CA551-97E8-4BF3-95E1-02E4037D24EA}">
      <dgm:prSet/>
      <dgm:spPr/>
      <dgm:t>
        <a:bodyPr/>
        <a:lstStyle/>
        <a:p>
          <a:endParaRPr lang="ru-RU"/>
        </a:p>
      </dgm:t>
    </dgm:pt>
    <dgm:pt modelId="{50C72C4C-046A-47CB-AFD4-0EFAF74F5222}">
      <dgm:prSet custT="1"/>
      <dgm:spPr/>
      <dgm:t>
        <a:bodyPr/>
        <a:lstStyle/>
        <a:p>
          <a:endParaRPr lang="ru-RU" sz="2000" dirty="0"/>
        </a:p>
      </dgm:t>
    </dgm:pt>
    <dgm:pt modelId="{A24CD558-4556-4710-A47E-18E09100B94D}" type="parTrans" cxnId="{33187F7E-1859-4E26-9A67-2015D9E047C2}">
      <dgm:prSet/>
      <dgm:spPr/>
      <dgm:t>
        <a:bodyPr/>
        <a:lstStyle/>
        <a:p>
          <a:endParaRPr lang="ru-RU"/>
        </a:p>
      </dgm:t>
    </dgm:pt>
    <dgm:pt modelId="{7B55F98B-E1B2-41B0-8D27-97207127942C}" type="sibTrans" cxnId="{33187F7E-1859-4E26-9A67-2015D9E047C2}">
      <dgm:prSet/>
      <dgm:spPr/>
      <dgm:t>
        <a:bodyPr/>
        <a:lstStyle/>
        <a:p>
          <a:endParaRPr lang="ru-RU"/>
        </a:p>
      </dgm:t>
    </dgm:pt>
    <dgm:pt modelId="{6EC6A6A1-630B-4165-A5C9-85335AD761F8}">
      <dgm:prSet custT="1"/>
      <dgm:spPr/>
      <dgm:t>
        <a:bodyPr/>
        <a:lstStyle/>
        <a:p>
          <a:endParaRPr lang="ru-RU" sz="2000" dirty="0">
            <a:solidFill>
              <a:srgbClr val="002060"/>
            </a:solidFill>
          </a:endParaRPr>
        </a:p>
      </dgm:t>
    </dgm:pt>
    <dgm:pt modelId="{7F3167BA-66AD-4EF5-BB6F-617AE28558F2}" type="parTrans" cxnId="{EE6E47D2-726A-4D6D-A99B-0773CD658518}">
      <dgm:prSet/>
      <dgm:spPr/>
      <dgm:t>
        <a:bodyPr/>
        <a:lstStyle/>
        <a:p>
          <a:endParaRPr lang="ru-RU"/>
        </a:p>
      </dgm:t>
    </dgm:pt>
    <dgm:pt modelId="{9F06567D-8E6E-4CBF-855F-8EB0C9697677}" type="sibTrans" cxnId="{EE6E47D2-726A-4D6D-A99B-0773CD658518}">
      <dgm:prSet/>
      <dgm:spPr/>
      <dgm:t>
        <a:bodyPr/>
        <a:lstStyle/>
        <a:p>
          <a:endParaRPr lang="ru-RU"/>
        </a:p>
      </dgm:t>
    </dgm:pt>
    <dgm:pt modelId="{F20E465A-49DC-4167-9602-F39E5102271C}">
      <dgm:prSet custT="1"/>
      <dgm:spPr/>
      <dgm:t>
        <a:bodyPr/>
        <a:lstStyle/>
        <a:p>
          <a:endParaRPr lang="ru-RU" sz="2000" dirty="0">
            <a:solidFill>
              <a:srgbClr val="002060"/>
            </a:solidFill>
          </a:endParaRPr>
        </a:p>
      </dgm:t>
    </dgm:pt>
    <dgm:pt modelId="{D9A25914-8D04-474D-85B7-95D493663400}" type="parTrans" cxnId="{EDD1FAD8-7AEE-48FC-A63B-70D54EA3277D}">
      <dgm:prSet/>
      <dgm:spPr/>
    </dgm:pt>
    <dgm:pt modelId="{4984003F-60F2-4D25-A0E5-E3D4A2709DD5}" type="sibTrans" cxnId="{EDD1FAD8-7AEE-48FC-A63B-70D54EA3277D}">
      <dgm:prSet/>
      <dgm:spPr/>
    </dgm:pt>
    <dgm:pt modelId="{4DDB423A-292A-4519-86EC-39D14AA8317C}" type="pres">
      <dgm:prSet presAssocID="{BB471E49-594B-4768-9B96-D7BB73EF67D6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BBB367D-C216-40F4-823B-54C3BC3DB61B}" type="pres">
      <dgm:prSet presAssocID="{C1ED6C71-557D-4044-956B-2FD3AEABF59B}" presName="composite" presStyleCnt="0"/>
      <dgm:spPr/>
    </dgm:pt>
    <dgm:pt modelId="{71ED97C8-8CE8-4EF4-A5C0-79F362512655}" type="pres">
      <dgm:prSet presAssocID="{C1ED6C71-557D-4044-956B-2FD3AEABF59B}" presName="parentText" presStyleLbl="alignNode1" presStyleIdx="0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4449243-47BE-472B-9D93-DEC06ACA67A4}" type="pres">
      <dgm:prSet presAssocID="{C1ED6C71-557D-4044-956B-2FD3AEABF59B}" presName="descendantText" presStyleLbl="alignAcc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035C664-F0EB-4FDD-8E2A-4FCF3FD08F97}" type="pres">
      <dgm:prSet presAssocID="{3E172D51-A455-44B8-B5AC-FD9C11D6474D}" presName="sp" presStyleCnt="0"/>
      <dgm:spPr/>
    </dgm:pt>
    <dgm:pt modelId="{6CC17C9B-3F14-4B6A-8D7E-3657BFB548B1}" type="pres">
      <dgm:prSet presAssocID="{8EA58548-CFEC-441C-B78D-6E7457851D09}" presName="composite" presStyleCnt="0"/>
      <dgm:spPr/>
    </dgm:pt>
    <dgm:pt modelId="{A06445CB-1B0C-47BA-8C22-6C1F51B5DF2C}" type="pres">
      <dgm:prSet presAssocID="{8EA58548-CFEC-441C-B78D-6E7457851D09}" presName="parentText" presStyleLbl="align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C9F6279-6BEE-4473-A983-E2BCCB33F0E4}" type="pres">
      <dgm:prSet presAssocID="{8EA58548-CFEC-441C-B78D-6E7457851D09}" presName="descendantText" presStyleLbl="alignAcc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F5DA57E-18B2-45C3-976E-906DDA0B1535}" type="pres">
      <dgm:prSet presAssocID="{3A35EF43-B94B-4F07-8C67-91229B9DE822}" presName="sp" presStyleCnt="0"/>
      <dgm:spPr/>
    </dgm:pt>
    <dgm:pt modelId="{1985CF02-83DB-4E10-A708-36483AC71F23}" type="pres">
      <dgm:prSet presAssocID="{6F305B0B-BAAD-461B-97FC-2A722CA803DE}" presName="composite" presStyleCnt="0"/>
      <dgm:spPr/>
    </dgm:pt>
    <dgm:pt modelId="{6EE79815-55E0-4B24-A651-20289037CEBA}" type="pres">
      <dgm:prSet presAssocID="{6F305B0B-BAAD-461B-97FC-2A722CA803DE}" presName="parentText" presStyleLbl="align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799E5A7-C655-4168-A27D-E05A4B1300A9}" type="pres">
      <dgm:prSet presAssocID="{6F305B0B-BAAD-461B-97FC-2A722CA803DE}" presName="descendantText" presStyleLbl="alignAcc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45230A1-FC6C-47C6-9A9A-72B749E35C28}" type="pres">
      <dgm:prSet presAssocID="{DA2072FC-3E76-4363-A34C-BC0DA8A158F6}" presName="sp" presStyleCnt="0"/>
      <dgm:spPr/>
    </dgm:pt>
    <dgm:pt modelId="{94B066B1-CEA3-4EE4-9F7E-9632C0D4C988}" type="pres">
      <dgm:prSet presAssocID="{07654F4B-BCEA-44D7-9232-D667BEA7B054}" presName="composite" presStyleCnt="0"/>
      <dgm:spPr/>
    </dgm:pt>
    <dgm:pt modelId="{1181BD4F-28C5-460A-A7DF-36B52B25CCB3}" type="pres">
      <dgm:prSet presAssocID="{07654F4B-BCEA-44D7-9232-D667BEA7B054}" presName="parentText" presStyleLbl="alignNode1" presStyleIdx="3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DD87537-796C-4418-87E3-706CF624F6F1}" type="pres">
      <dgm:prSet presAssocID="{07654F4B-BCEA-44D7-9232-D667BEA7B054}" presName="descendantText" presStyleLbl="alignAcc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6F00E51-78E4-473F-A468-FE4B7F3CCCF5}" type="pres">
      <dgm:prSet presAssocID="{1092E2CD-D28A-4C9D-8C30-05BD0ABBC600}" presName="sp" presStyleCnt="0"/>
      <dgm:spPr/>
    </dgm:pt>
    <dgm:pt modelId="{3823DE46-7F17-4E6D-B4C1-5CD72A8A1F6C}" type="pres">
      <dgm:prSet presAssocID="{F00ACF55-1B7C-4254-A0F7-BF4CD9561CE4}" presName="composite" presStyleCnt="0"/>
      <dgm:spPr/>
    </dgm:pt>
    <dgm:pt modelId="{949CB0D7-1BB3-443D-B551-377FBA738294}" type="pres">
      <dgm:prSet presAssocID="{F00ACF55-1B7C-4254-A0F7-BF4CD9561CE4}" presName="parentText" presStyleLbl="align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604543C-367B-4D2B-9F5B-3478E5E4FD27}" type="pres">
      <dgm:prSet presAssocID="{F00ACF55-1B7C-4254-A0F7-BF4CD9561CE4}" presName="descendantText" presStyleLbl="alignAcc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C458FB4-B582-475E-89AA-09A7283DCF88}" type="presOf" srcId="{F00ACF55-1B7C-4254-A0F7-BF4CD9561CE4}" destId="{949CB0D7-1BB3-443D-B551-377FBA738294}" srcOrd="0" destOrd="0" presId="urn:microsoft.com/office/officeart/2005/8/layout/chevron2"/>
    <dgm:cxn modelId="{FCFE7407-7A1B-4133-AE55-6D4F3E2BA58F}" type="presOf" srcId="{6F305B0B-BAAD-461B-97FC-2A722CA803DE}" destId="{6EE79815-55E0-4B24-A651-20289037CEBA}" srcOrd="0" destOrd="0" presId="urn:microsoft.com/office/officeart/2005/8/layout/chevron2"/>
    <dgm:cxn modelId="{28D4239C-B0F9-48D0-A2CC-0B7D935CD79A}" srcId="{BB471E49-594B-4768-9B96-D7BB73EF67D6}" destId="{F00ACF55-1B7C-4254-A0F7-BF4CD9561CE4}" srcOrd="4" destOrd="0" parTransId="{12C53E28-5F8D-44B6-B538-7BA8AD0AF6D8}" sibTransId="{A6B0BEEC-72C0-4320-B7C7-559C26504BAF}"/>
    <dgm:cxn modelId="{42864C0E-9AF1-46D7-90C7-B50336249180}" srcId="{6F305B0B-BAAD-461B-97FC-2A722CA803DE}" destId="{402D3868-460B-41C6-9F63-8AE78FEDC540}" srcOrd="2" destOrd="0" parTransId="{F70479CD-4F8B-42C4-B692-5BEC90F5BF84}" sibTransId="{311436BF-7109-4FA2-AD4E-F69A179DC6B6}"/>
    <dgm:cxn modelId="{2FD62499-5BAA-49FD-B0BB-4B4D9CDF4D03}" type="presOf" srcId="{3DFFD3E8-F3F3-47C5-8B39-6C83FB4A37EA}" destId="{14449243-47BE-472B-9D93-DEC06ACA67A4}" srcOrd="0" destOrd="0" presId="urn:microsoft.com/office/officeart/2005/8/layout/chevron2"/>
    <dgm:cxn modelId="{C6E34D24-596D-45A1-966A-AADD2720B3FE}" srcId="{C1ED6C71-557D-4044-956B-2FD3AEABF59B}" destId="{3C775DBE-D674-47D4-98B8-9606D66EA77B}" srcOrd="1" destOrd="0" parTransId="{ACB805C2-EA67-4C3B-A28F-6504F3FEE120}" sibTransId="{CA40734F-59EF-4480-BA85-7F6F54E255F4}"/>
    <dgm:cxn modelId="{BF0BDCE3-F2FA-4850-976B-3582B346853B}" type="presOf" srcId="{F20E465A-49DC-4167-9602-F39E5102271C}" destId="{FDD87537-796C-4418-87E3-706CF624F6F1}" srcOrd="0" destOrd="0" presId="urn:microsoft.com/office/officeart/2005/8/layout/chevron2"/>
    <dgm:cxn modelId="{EE6E47D2-726A-4D6D-A99B-0773CD658518}" srcId="{6F305B0B-BAAD-461B-97FC-2A722CA803DE}" destId="{6EC6A6A1-630B-4165-A5C9-85335AD761F8}" srcOrd="0" destOrd="0" parTransId="{7F3167BA-66AD-4EF5-BB6F-617AE28558F2}" sibTransId="{9F06567D-8E6E-4CBF-855F-8EB0C9697677}"/>
    <dgm:cxn modelId="{8B90E0EB-595D-43F6-820F-79F12BD374DD}" srcId="{07654F4B-BCEA-44D7-9232-D667BEA7B054}" destId="{56A67DE0-F357-4DE1-8CDA-03E35B1888AA}" srcOrd="1" destOrd="0" parTransId="{42B80D28-647F-4618-906C-F996A860CC68}" sibTransId="{59E02EF9-5330-4A44-BC46-D8C62EC3BE13}"/>
    <dgm:cxn modelId="{D3A5E353-A001-4A9E-BB8C-E1F03A7D1BEC}" srcId="{BB471E49-594B-4768-9B96-D7BB73EF67D6}" destId="{07654F4B-BCEA-44D7-9232-D667BEA7B054}" srcOrd="3" destOrd="0" parTransId="{B5741D9C-E5E0-4865-B1B9-7E41DEB526D0}" sibTransId="{1092E2CD-D28A-4C9D-8C30-05BD0ABBC600}"/>
    <dgm:cxn modelId="{671423D4-5908-4E65-ACB4-29D017C989B6}" type="presOf" srcId="{402D3868-460B-41C6-9F63-8AE78FEDC540}" destId="{5799E5A7-C655-4168-A27D-E05A4B1300A9}" srcOrd="0" destOrd="2" presId="urn:microsoft.com/office/officeart/2005/8/layout/chevron2"/>
    <dgm:cxn modelId="{09767FAA-8ED8-429F-88D1-164D0A343C88}" type="presOf" srcId="{50C72C4C-046A-47CB-AFD4-0EFAF74F5222}" destId="{3C9F6279-6BEE-4473-A983-E2BCCB33F0E4}" srcOrd="0" destOrd="0" presId="urn:microsoft.com/office/officeart/2005/8/layout/chevron2"/>
    <dgm:cxn modelId="{5843450C-816A-4FE7-9EBA-C8F747F3C1D6}" type="presOf" srcId="{BA9BB84D-A424-4914-AC1A-F37D06770AEF}" destId="{FDD87537-796C-4418-87E3-706CF624F6F1}" srcOrd="0" destOrd="2" presId="urn:microsoft.com/office/officeart/2005/8/layout/chevron2"/>
    <dgm:cxn modelId="{0A8028CC-9E41-4305-B069-BFB2862A6BDA}" type="presOf" srcId="{C1ED6C71-557D-4044-956B-2FD3AEABF59B}" destId="{71ED97C8-8CE8-4EF4-A5C0-79F362512655}" srcOrd="0" destOrd="0" presId="urn:microsoft.com/office/officeart/2005/8/layout/chevron2"/>
    <dgm:cxn modelId="{70B35ECF-62C2-461B-85BE-6223E7849C2A}" srcId="{F00ACF55-1B7C-4254-A0F7-BF4CD9561CE4}" destId="{93FCC91E-9B32-4F92-8159-A47AD7502C36}" srcOrd="0" destOrd="0" parTransId="{73810119-E060-483A-BC26-A2B6B0CAB418}" sibTransId="{28BCE1FD-A8DB-42BA-AF4D-4DA24CE473B1}"/>
    <dgm:cxn modelId="{89D6A28B-E21A-4FC7-85A1-6DB08D24A2D9}" type="presOf" srcId="{A137E460-F514-4E25-A6AB-6252C4248685}" destId="{3C9F6279-6BEE-4473-A983-E2BCCB33F0E4}" srcOrd="0" destOrd="1" presId="urn:microsoft.com/office/officeart/2005/8/layout/chevron2"/>
    <dgm:cxn modelId="{F9FF920A-3FE2-4B1C-AEF8-BCFEAA9305C1}" srcId="{6F305B0B-BAAD-461B-97FC-2A722CA803DE}" destId="{9A995B6C-7CC0-4A83-B53F-7B9300DD9890}" srcOrd="1" destOrd="0" parTransId="{6F25EB5A-0EFC-445E-AD66-FC4686F50BF6}" sibTransId="{54632958-3913-41AD-BEA0-19EE0B85BD9C}"/>
    <dgm:cxn modelId="{7D9F6FB3-EE61-49EF-9752-E873B06FFC88}" type="presOf" srcId="{6EC6A6A1-630B-4165-A5C9-85335AD761F8}" destId="{5799E5A7-C655-4168-A27D-E05A4B1300A9}" srcOrd="0" destOrd="0" presId="urn:microsoft.com/office/officeart/2005/8/layout/chevron2"/>
    <dgm:cxn modelId="{055893DC-E8FF-49E0-8AAC-C495CAEAD1E6}" type="presOf" srcId="{3C775DBE-D674-47D4-98B8-9606D66EA77B}" destId="{14449243-47BE-472B-9D93-DEC06ACA67A4}" srcOrd="0" destOrd="1" presId="urn:microsoft.com/office/officeart/2005/8/layout/chevron2"/>
    <dgm:cxn modelId="{DA0B3500-4DC8-428F-930D-6219A8E2455B}" type="presOf" srcId="{04B519B2-8D47-43EA-BDC7-FA00EC7BBC31}" destId="{A604543C-367B-4D2B-9F5B-3478E5E4FD27}" srcOrd="0" destOrd="2" presId="urn:microsoft.com/office/officeart/2005/8/layout/chevron2"/>
    <dgm:cxn modelId="{2578B5F1-250E-4F39-AAE8-37404C291581}" type="presOf" srcId="{BB471E49-594B-4768-9B96-D7BB73EF67D6}" destId="{4DDB423A-292A-4519-86EC-39D14AA8317C}" srcOrd="0" destOrd="0" presId="urn:microsoft.com/office/officeart/2005/8/layout/chevron2"/>
    <dgm:cxn modelId="{7E311E7E-1E95-451B-938E-5C0762A2DF8D}" srcId="{8EA58548-CFEC-441C-B78D-6E7457851D09}" destId="{CC40BE1E-FD52-45D2-80DC-4F838D043A10}" srcOrd="2" destOrd="0" parTransId="{88D64D87-5C4D-4187-88C3-EA04FE1F27CD}" sibTransId="{7D5B8F60-2E23-4EE3-9F8B-3EEEF337A4D3}"/>
    <dgm:cxn modelId="{A034BC4D-A26E-444B-A4ED-1435BDF96A54}" srcId="{BB471E49-594B-4768-9B96-D7BB73EF67D6}" destId="{8EA58548-CFEC-441C-B78D-6E7457851D09}" srcOrd="1" destOrd="0" parTransId="{DD55407A-6428-4256-AEB9-9E799E22B545}" sibTransId="{3A35EF43-B94B-4F07-8C67-91229B9DE822}"/>
    <dgm:cxn modelId="{3C25AD6F-3F89-4A8B-820F-31F773AA78BB}" srcId="{07654F4B-BCEA-44D7-9232-D667BEA7B054}" destId="{BA9BB84D-A424-4914-AC1A-F37D06770AEF}" srcOrd="2" destOrd="0" parTransId="{9B1F991C-F345-4A25-AFBE-FC2A6F458406}" sibTransId="{59CCF9E7-0300-4E05-85A2-055BAC6B4EE7}"/>
    <dgm:cxn modelId="{B3D28268-5B74-449C-A51C-791463FBC68C}" type="presOf" srcId="{07654F4B-BCEA-44D7-9232-D667BEA7B054}" destId="{1181BD4F-28C5-460A-A7DF-36B52B25CCB3}" srcOrd="0" destOrd="0" presId="urn:microsoft.com/office/officeart/2005/8/layout/chevron2"/>
    <dgm:cxn modelId="{824DC9B8-90CA-4D64-A89D-413C5F6783F6}" type="presOf" srcId="{9A995B6C-7CC0-4A83-B53F-7B9300DD9890}" destId="{5799E5A7-C655-4168-A27D-E05A4B1300A9}" srcOrd="0" destOrd="1" presId="urn:microsoft.com/office/officeart/2005/8/layout/chevron2"/>
    <dgm:cxn modelId="{65F0BA56-0502-43F7-A5C1-0762EED0F497}" type="presOf" srcId="{93FCC91E-9B32-4F92-8159-A47AD7502C36}" destId="{A604543C-367B-4D2B-9F5B-3478E5E4FD27}" srcOrd="0" destOrd="0" presId="urn:microsoft.com/office/officeart/2005/8/layout/chevron2"/>
    <dgm:cxn modelId="{5E0DECA9-3595-4895-9973-76C1A6A31FCA}" type="presOf" srcId="{56A67DE0-F357-4DE1-8CDA-03E35B1888AA}" destId="{FDD87537-796C-4418-87E3-706CF624F6F1}" srcOrd="0" destOrd="1" presId="urn:microsoft.com/office/officeart/2005/8/layout/chevron2"/>
    <dgm:cxn modelId="{C36CA551-97E8-4BF3-95E1-02E4037D24EA}" srcId="{C1ED6C71-557D-4044-956B-2FD3AEABF59B}" destId="{3DFFD3E8-F3F3-47C5-8B39-6C83FB4A37EA}" srcOrd="0" destOrd="0" parTransId="{9E914BD0-6F16-4893-B4E1-87ECD8C93A91}" sibTransId="{C2338D2C-63F5-4C23-8D3D-E3C9484E70B8}"/>
    <dgm:cxn modelId="{AEFC95F8-9B63-4006-A7C5-A344A5B2F4BF}" type="presOf" srcId="{CC40BE1E-FD52-45D2-80DC-4F838D043A10}" destId="{3C9F6279-6BEE-4473-A983-E2BCCB33F0E4}" srcOrd="0" destOrd="2" presId="urn:microsoft.com/office/officeart/2005/8/layout/chevron2"/>
    <dgm:cxn modelId="{C7C8508E-4340-41C4-90CE-857E8D2A1B06}" srcId="{C1ED6C71-557D-4044-956B-2FD3AEABF59B}" destId="{D3F6DED7-DC46-4680-BAEC-D657CE3D01F8}" srcOrd="2" destOrd="0" parTransId="{E0CDF8FA-7EDC-4BD7-9962-E3345312F057}" sibTransId="{D99EF0ED-9159-421D-A62D-5967F552F8E1}"/>
    <dgm:cxn modelId="{1F1EA033-3027-4C9F-A4F2-FB7E81B45107}" srcId="{8EA58548-CFEC-441C-B78D-6E7457851D09}" destId="{A137E460-F514-4E25-A6AB-6252C4248685}" srcOrd="1" destOrd="0" parTransId="{B4F69BF7-4F37-4EC4-83B7-B16745C58E57}" sibTransId="{A46CC446-FE09-4C22-9D7E-B2D5BBA062DD}"/>
    <dgm:cxn modelId="{2CEABB63-1176-4C93-9CCC-DA28DF3AD41D}" type="presOf" srcId="{D3F6DED7-DC46-4680-BAEC-D657CE3D01F8}" destId="{14449243-47BE-472B-9D93-DEC06ACA67A4}" srcOrd="0" destOrd="2" presId="urn:microsoft.com/office/officeart/2005/8/layout/chevron2"/>
    <dgm:cxn modelId="{58A84A92-44B1-4BDE-A690-F72B0ADCADF3}" type="presOf" srcId="{EE613247-E37D-414F-97F0-E88716291B7D}" destId="{A604543C-367B-4D2B-9F5B-3478E5E4FD27}" srcOrd="0" destOrd="1" presId="urn:microsoft.com/office/officeart/2005/8/layout/chevron2"/>
    <dgm:cxn modelId="{7017CB85-090E-4507-8CB4-FBE6EAA3A5A1}" srcId="{F00ACF55-1B7C-4254-A0F7-BF4CD9561CE4}" destId="{EE613247-E37D-414F-97F0-E88716291B7D}" srcOrd="1" destOrd="0" parTransId="{FC2D587E-C4C5-42E8-9EB9-9509032A6CAD}" sibTransId="{971DC79F-A6FA-4CF9-8F6F-8C9294F49F80}"/>
    <dgm:cxn modelId="{33187F7E-1859-4E26-9A67-2015D9E047C2}" srcId="{8EA58548-CFEC-441C-B78D-6E7457851D09}" destId="{50C72C4C-046A-47CB-AFD4-0EFAF74F5222}" srcOrd="0" destOrd="0" parTransId="{A24CD558-4556-4710-A47E-18E09100B94D}" sibTransId="{7B55F98B-E1B2-41B0-8D27-97207127942C}"/>
    <dgm:cxn modelId="{718EA964-B108-4C49-8C13-4A12F6CEAB3F}" srcId="{F00ACF55-1B7C-4254-A0F7-BF4CD9561CE4}" destId="{04B519B2-8D47-43EA-BDC7-FA00EC7BBC31}" srcOrd="2" destOrd="0" parTransId="{A0703BBB-AB51-4E99-A63C-80F5E5F54C89}" sibTransId="{700D4701-93A1-49C6-8624-C747CD12DDDD}"/>
    <dgm:cxn modelId="{F7EB08E0-712A-491A-B3C0-D9976A8B8021}" srcId="{BB471E49-594B-4768-9B96-D7BB73EF67D6}" destId="{C1ED6C71-557D-4044-956B-2FD3AEABF59B}" srcOrd="0" destOrd="0" parTransId="{39AC3617-0BF4-454E-84E2-917E5C6B0C0E}" sibTransId="{3E172D51-A455-44B8-B5AC-FD9C11D6474D}"/>
    <dgm:cxn modelId="{EDD1FAD8-7AEE-48FC-A63B-70D54EA3277D}" srcId="{07654F4B-BCEA-44D7-9232-D667BEA7B054}" destId="{F20E465A-49DC-4167-9602-F39E5102271C}" srcOrd="0" destOrd="0" parTransId="{D9A25914-8D04-474D-85B7-95D493663400}" sibTransId="{4984003F-60F2-4D25-A0E5-E3D4A2709DD5}"/>
    <dgm:cxn modelId="{4BD990EB-CF8A-48BE-8029-635490177EA2}" type="presOf" srcId="{8EA58548-CFEC-441C-B78D-6E7457851D09}" destId="{A06445CB-1B0C-47BA-8C22-6C1F51B5DF2C}" srcOrd="0" destOrd="0" presId="urn:microsoft.com/office/officeart/2005/8/layout/chevron2"/>
    <dgm:cxn modelId="{BA3F1777-86F5-4756-8095-B75974EB7088}" srcId="{BB471E49-594B-4768-9B96-D7BB73EF67D6}" destId="{6F305B0B-BAAD-461B-97FC-2A722CA803DE}" srcOrd="2" destOrd="0" parTransId="{ADF5F05F-DEED-43F9-B450-418EED80AEC6}" sibTransId="{DA2072FC-3E76-4363-A34C-BC0DA8A158F6}"/>
    <dgm:cxn modelId="{E26B826F-FA9B-409A-9620-5D3A901F7E9C}" type="presParOf" srcId="{4DDB423A-292A-4519-86EC-39D14AA8317C}" destId="{4BBB367D-C216-40F4-823B-54C3BC3DB61B}" srcOrd="0" destOrd="0" presId="urn:microsoft.com/office/officeart/2005/8/layout/chevron2"/>
    <dgm:cxn modelId="{CE0F7FDA-0B45-4494-9FCB-9EC8B07D31DD}" type="presParOf" srcId="{4BBB367D-C216-40F4-823B-54C3BC3DB61B}" destId="{71ED97C8-8CE8-4EF4-A5C0-79F362512655}" srcOrd="0" destOrd="0" presId="urn:microsoft.com/office/officeart/2005/8/layout/chevron2"/>
    <dgm:cxn modelId="{1E067846-65E6-44C1-BBEE-65FA7A840C0E}" type="presParOf" srcId="{4BBB367D-C216-40F4-823B-54C3BC3DB61B}" destId="{14449243-47BE-472B-9D93-DEC06ACA67A4}" srcOrd="1" destOrd="0" presId="urn:microsoft.com/office/officeart/2005/8/layout/chevron2"/>
    <dgm:cxn modelId="{9BD6EB7A-7F07-43CC-B952-644FC5469127}" type="presParOf" srcId="{4DDB423A-292A-4519-86EC-39D14AA8317C}" destId="{B035C664-F0EB-4FDD-8E2A-4FCF3FD08F97}" srcOrd="1" destOrd="0" presId="urn:microsoft.com/office/officeart/2005/8/layout/chevron2"/>
    <dgm:cxn modelId="{2BBAE46B-6712-4F9D-8723-4F7D4650F559}" type="presParOf" srcId="{4DDB423A-292A-4519-86EC-39D14AA8317C}" destId="{6CC17C9B-3F14-4B6A-8D7E-3657BFB548B1}" srcOrd="2" destOrd="0" presId="urn:microsoft.com/office/officeart/2005/8/layout/chevron2"/>
    <dgm:cxn modelId="{8D45B6DD-F184-4B59-8B9B-20BDE8EC1AF9}" type="presParOf" srcId="{6CC17C9B-3F14-4B6A-8D7E-3657BFB548B1}" destId="{A06445CB-1B0C-47BA-8C22-6C1F51B5DF2C}" srcOrd="0" destOrd="0" presId="urn:microsoft.com/office/officeart/2005/8/layout/chevron2"/>
    <dgm:cxn modelId="{5CA6084A-F5EA-44ED-B1BD-35A27D42B2B0}" type="presParOf" srcId="{6CC17C9B-3F14-4B6A-8D7E-3657BFB548B1}" destId="{3C9F6279-6BEE-4473-A983-E2BCCB33F0E4}" srcOrd="1" destOrd="0" presId="urn:microsoft.com/office/officeart/2005/8/layout/chevron2"/>
    <dgm:cxn modelId="{FA5FEE0F-C35A-4F7B-BAB6-CAD17B97C891}" type="presParOf" srcId="{4DDB423A-292A-4519-86EC-39D14AA8317C}" destId="{5F5DA57E-18B2-45C3-976E-906DDA0B1535}" srcOrd="3" destOrd="0" presId="urn:microsoft.com/office/officeart/2005/8/layout/chevron2"/>
    <dgm:cxn modelId="{EFBB1F2F-0CFE-460B-9A81-0C6B903619B3}" type="presParOf" srcId="{4DDB423A-292A-4519-86EC-39D14AA8317C}" destId="{1985CF02-83DB-4E10-A708-36483AC71F23}" srcOrd="4" destOrd="0" presId="urn:microsoft.com/office/officeart/2005/8/layout/chevron2"/>
    <dgm:cxn modelId="{BD35F860-2FF5-418E-B9A6-DC9DA673F4B2}" type="presParOf" srcId="{1985CF02-83DB-4E10-A708-36483AC71F23}" destId="{6EE79815-55E0-4B24-A651-20289037CEBA}" srcOrd="0" destOrd="0" presId="urn:microsoft.com/office/officeart/2005/8/layout/chevron2"/>
    <dgm:cxn modelId="{EAEDE64A-25CD-4A7B-AC97-C9EB1485631A}" type="presParOf" srcId="{1985CF02-83DB-4E10-A708-36483AC71F23}" destId="{5799E5A7-C655-4168-A27D-E05A4B1300A9}" srcOrd="1" destOrd="0" presId="urn:microsoft.com/office/officeart/2005/8/layout/chevron2"/>
    <dgm:cxn modelId="{63A337C5-730B-4962-931A-32F4C5C0CF8C}" type="presParOf" srcId="{4DDB423A-292A-4519-86EC-39D14AA8317C}" destId="{745230A1-FC6C-47C6-9A9A-72B749E35C28}" srcOrd="5" destOrd="0" presId="urn:microsoft.com/office/officeart/2005/8/layout/chevron2"/>
    <dgm:cxn modelId="{3CAA07ED-750C-427D-86B7-2EA6259C5121}" type="presParOf" srcId="{4DDB423A-292A-4519-86EC-39D14AA8317C}" destId="{94B066B1-CEA3-4EE4-9F7E-9632C0D4C988}" srcOrd="6" destOrd="0" presId="urn:microsoft.com/office/officeart/2005/8/layout/chevron2"/>
    <dgm:cxn modelId="{1AECE5F9-C08B-4B27-B02D-36C0BC3A5092}" type="presParOf" srcId="{94B066B1-CEA3-4EE4-9F7E-9632C0D4C988}" destId="{1181BD4F-28C5-460A-A7DF-36B52B25CCB3}" srcOrd="0" destOrd="0" presId="urn:microsoft.com/office/officeart/2005/8/layout/chevron2"/>
    <dgm:cxn modelId="{9D8D2CE7-F281-405D-98E3-5249E092974D}" type="presParOf" srcId="{94B066B1-CEA3-4EE4-9F7E-9632C0D4C988}" destId="{FDD87537-796C-4418-87E3-706CF624F6F1}" srcOrd="1" destOrd="0" presId="urn:microsoft.com/office/officeart/2005/8/layout/chevron2"/>
    <dgm:cxn modelId="{12FC5C52-B782-4C85-A67D-6B363D9C1A93}" type="presParOf" srcId="{4DDB423A-292A-4519-86EC-39D14AA8317C}" destId="{E6F00E51-78E4-473F-A468-FE4B7F3CCCF5}" srcOrd="7" destOrd="0" presId="urn:microsoft.com/office/officeart/2005/8/layout/chevron2"/>
    <dgm:cxn modelId="{AB8AB7DB-8DF4-4FAD-86E1-BE1295B8968E}" type="presParOf" srcId="{4DDB423A-292A-4519-86EC-39D14AA8317C}" destId="{3823DE46-7F17-4E6D-B4C1-5CD72A8A1F6C}" srcOrd="8" destOrd="0" presId="urn:microsoft.com/office/officeart/2005/8/layout/chevron2"/>
    <dgm:cxn modelId="{C04F3D66-B1B8-41C0-8D6C-A00DCE66E443}" type="presParOf" srcId="{3823DE46-7F17-4E6D-B4C1-5CD72A8A1F6C}" destId="{949CB0D7-1BB3-443D-B551-377FBA738294}" srcOrd="0" destOrd="0" presId="urn:microsoft.com/office/officeart/2005/8/layout/chevron2"/>
    <dgm:cxn modelId="{3CF4410F-7ABA-4720-9183-F7463CA73F88}" type="presParOf" srcId="{3823DE46-7F17-4E6D-B4C1-5CD72A8A1F6C}" destId="{A604543C-367B-4D2B-9F5B-3478E5E4FD27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FC9E7A0-B7D0-4D97-94B2-A9F5D0A7A26E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AE2822C-0A84-4F47-BB20-6EA7B066C454}">
      <dgm:prSet phldrT="[Текст]"/>
      <dgm:spPr/>
      <dgm:t>
        <a:bodyPr/>
        <a:lstStyle/>
        <a:p>
          <a:r>
            <a:rPr lang="ru-RU" b="1" dirty="0" smtClean="0"/>
            <a:t>РМО</a:t>
          </a:r>
          <a:endParaRPr lang="ru-RU" b="1" dirty="0"/>
        </a:p>
      </dgm:t>
    </dgm:pt>
    <dgm:pt modelId="{3457D22A-2F28-46AA-A1EA-A05BD96A626F}" type="parTrans" cxnId="{784A592A-34DC-45CD-A854-D6C717D9D56D}">
      <dgm:prSet/>
      <dgm:spPr/>
      <dgm:t>
        <a:bodyPr/>
        <a:lstStyle/>
        <a:p>
          <a:endParaRPr lang="ru-RU"/>
        </a:p>
      </dgm:t>
    </dgm:pt>
    <dgm:pt modelId="{140E27BC-2908-41C7-8706-859CF002B959}" type="sibTrans" cxnId="{784A592A-34DC-45CD-A854-D6C717D9D56D}">
      <dgm:prSet/>
      <dgm:spPr/>
      <dgm:t>
        <a:bodyPr/>
        <a:lstStyle/>
        <a:p>
          <a:endParaRPr lang="ru-RU"/>
        </a:p>
      </dgm:t>
    </dgm:pt>
    <dgm:pt modelId="{339B21B7-73A7-49DB-AB82-A173700CA676}">
      <dgm:prSet phldrT="[Текст]"/>
      <dgm:spPr/>
      <dgm:t>
        <a:bodyPr/>
        <a:lstStyle/>
        <a:p>
          <a:r>
            <a:rPr lang="ru-RU" b="1" dirty="0" err="1" smtClean="0"/>
            <a:t>Доброуроки</a:t>
          </a:r>
          <a:endParaRPr lang="ru-RU" b="1" dirty="0"/>
        </a:p>
      </dgm:t>
    </dgm:pt>
    <dgm:pt modelId="{A686F251-C151-45BE-813A-C07E7262859C}" type="parTrans" cxnId="{011007E8-A3A4-4E01-8AFF-ADE3F508735B}">
      <dgm:prSet/>
      <dgm:spPr/>
      <dgm:t>
        <a:bodyPr/>
        <a:lstStyle/>
        <a:p>
          <a:endParaRPr lang="ru-RU"/>
        </a:p>
      </dgm:t>
    </dgm:pt>
    <dgm:pt modelId="{9A7084F7-4707-47C3-A74A-0F11793CD990}" type="sibTrans" cxnId="{011007E8-A3A4-4E01-8AFF-ADE3F508735B}">
      <dgm:prSet/>
      <dgm:spPr/>
      <dgm:t>
        <a:bodyPr/>
        <a:lstStyle/>
        <a:p>
          <a:endParaRPr lang="ru-RU"/>
        </a:p>
      </dgm:t>
    </dgm:pt>
    <dgm:pt modelId="{CF961246-5867-442A-B862-6CDA14CA2ED6}">
      <dgm:prSet phldrT="[Текст]"/>
      <dgm:spPr/>
      <dgm:t>
        <a:bodyPr/>
        <a:lstStyle/>
        <a:p>
          <a:r>
            <a:rPr lang="ru-RU" b="1" dirty="0" smtClean="0"/>
            <a:t>Обучающие семинары, тренинги</a:t>
          </a:r>
          <a:endParaRPr lang="ru-RU" b="1" dirty="0"/>
        </a:p>
      </dgm:t>
    </dgm:pt>
    <dgm:pt modelId="{001F916E-3505-46CA-B25B-DC6E8B074F27}" type="parTrans" cxnId="{A61C9931-A33D-4EF7-88FC-AB9CFCD271E3}">
      <dgm:prSet/>
      <dgm:spPr/>
      <dgm:t>
        <a:bodyPr/>
        <a:lstStyle/>
        <a:p>
          <a:endParaRPr lang="ru-RU"/>
        </a:p>
      </dgm:t>
    </dgm:pt>
    <dgm:pt modelId="{B3BA7D22-484D-4EFC-B109-1FCC8CF39E4F}" type="sibTrans" cxnId="{A61C9931-A33D-4EF7-88FC-AB9CFCD271E3}">
      <dgm:prSet/>
      <dgm:spPr/>
      <dgm:t>
        <a:bodyPr/>
        <a:lstStyle/>
        <a:p>
          <a:endParaRPr lang="ru-RU"/>
        </a:p>
      </dgm:t>
    </dgm:pt>
    <dgm:pt modelId="{23ADB425-B0BD-49FC-A3E5-7429D421C1CD}">
      <dgm:prSet phldrT="[Текст]"/>
      <dgm:spPr/>
      <dgm:t>
        <a:bodyPr/>
        <a:lstStyle/>
        <a:p>
          <a:r>
            <a:rPr lang="ru-RU" b="1" dirty="0" smtClean="0"/>
            <a:t>Акции, мероприятия</a:t>
          </a:r>
          <a:endParaRPr lang="ru-RU" b="1" dirty="0"/>
        </a:p>
      </dgm:t>
    </dgm:pt>
    <dgm:pt modelId="{D91820A1-C342-4E6A-8FF9-DD7DFED83D5C}" type="parTrans" cxnId="{CE2C6CB3-FADE-4877-BEAE-3D0F8FBF3AE8}">
      <dgm:prSet/>
      <dgm:spPr/>
      <dgm:t>
        <a:bodyPr/>
        <a:lstStyle/>
        <a:p>
          <a:endParaRPr lang="ru-RU"/>
        </a:p>
      </dgm:t>
    </dgm:pt>
    <dgm:pt modelId="{7FE08734-D8CB-4271-9A9D-7CE30422F6C8}" type="sibTrans" cxnId="{CE2C6CB3-FADE-4877-BEAE-3D0F8FBF3AE8}">
      <dgm:prSet/>
      <dgm:spPr/>
      <dgm:t>
        <a:bodyPr/>
        <a:lstStyle/>
        <a:p>
          <a:endParaRPr lang="ru-RU"/>
        </a:p>
      </dgm:t>
    </dgm:pt>
    <dgm:pt modelId="{2416FEC5-D7EE-41F2-9D42-779C454328FA}">
      <dgm:prSet phldrT="[Текст]"/>
      <dgm:spPr/>
      <dgm:t>
        <a:bodyPr/>
        <a:lstStyle/>
        <a:p>
          <a:r>
            <a:rPr lang="ru-RU" b="1" dirty="0" smtClean="0"/>
            <a:t>Слеты, выездные смены</a:t>
          </a:r>
          <a:endParaRPr lang="ru-RU" b="1" dirty="0"/>
        </a:p>
      </dgm:t>
    </dgm:pt>
    <dgm:pt modelId="{B7F31E22-B0B1-4971-9410-D21934335119}" type="parTrans" cxnId="{9CF32746-2E9E-4431-9762-DEBBCAEF8E38}">
      <dgm:prSet/>
      <dgm:spPr/>
      <dgm:t>
        <a:bodyPr/>
        <a:lstStyle/>
        <a:p>
          <a:endParaRPr lang="ru-RU"/>
        </a:p>
      </dgm:t>
    </dgm:pt>
    <dgm:pt modelId="{8E0DBA69-226A-4F36-95D8-1CD48586A296}" type="sibTrans" cxnId="{9CF32746-2E9E-4431-9762-DEBBCAEF8E38}">
      <dgm:prSet/>
      <dgm:spPr/>
      <dgm:t>
        <a:bodyPr/>
        <a:lstStyle/>
        <a:p>
          <a:endParaRPr lang="ru-RU"/>
        </a:p>
      </dgm:t>
    </dgm:pt>
    <dgm:pt modelId="{7DDF2E47-941E-4B0D-85A1-46B5725C6730}" type="pres">
      <dgm:prSet presAssocID="{9FC9E7A0-B7D0-4D97-94B2-A9F5D0A7A26E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92003E2-A5A6-4628-A841-B4CDDAAA6BBC}" type="pres">
      <dgm:prSet presAssocID="{8AE2822C-0A84-4F47-BB20-6EA7B066C454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052D9DA-C1CB-4205-B7AC-83E643982174}" type="pres">
      <dgm:prSet presAssocID="{140E27BC-2908-41C7-8706-859CF002B959}" presName="sibTrans" presStyleCnt="0"/>
      <dgm:spPr/>
    </dgm:pt>
    <dgm:pt modelId="{2D3E5A5E-604C-4C15-9E56-B126B041DBF6}" type="pres">
      <dgm:prSet presAssocID="{339B21B7-73A7-49DB-AB82-A173700CA676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FC2DEFA-9D7F-4BCD-9F08-56A9BBE15196}" type="pres">
      <dgm:prSet presAssocID="{9A7084F7-4707-47C3-A74A-0F11793CD990}" presName="sibTrans" presStyleCnt="0"/>
      <dgm:spPr/>
    </dgm:pt>
    <dgm:pt modelId="{06135086-4747-41EB-BA05-29332680BCCE}" type="pres">
      <dgm:prSet presAssocID="{CF961246-5867-442A-B862-6CDA14CA2ED6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3E51F81-6FEA-41FA-9DF0-3DA72677A759}" type="pres">
      <dgm:prSet presAssocID="{B3BA7D22-484D-4EFC-B109-1FCC8CF39E4F}" presName="sibTrans" presStyleCnt="0"/>
      <dgm:spPr/>
    </dgm:pt>
    <dgm:pt modelId="{F817FD7F-249C-4AB3-8188-3B8B044F7EF7}" type="pres">
      <dgm:prSet presAssocID="{23ADB425-B0BD-49FC-A3E5-7429D421C1CD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03C4DD2-A2D6-4925-88F2-4439D68B8F87}" type="pres">
      <dgm:prSet presAssocID="{7FE08734-D8CB-4271-9A9D-7CE30422F6C8}" presName="sibTrans" presStyleCnt="0"/>
      <dgm:spPr/>
    </dgm:pt>
    <dgm:pt modelId="{631ED54D-3F17-4F4D-AB2C-A74D307F6EEE}" type="pres">
      <dgm:prSet presAssocID="{2416FEC5-D7EE-41F2-9D42-779C454328FA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0F5F76F-DB8E-48E6-89E3-A0ADCF8DE079}" type="presOf" srcId="{2416FEC5-D7EE-41F2-9D42-779C454328FA}" destId="{631ED54D-3F17-4F4D-AB2C-A74D307F6EEE}" srcOrd="0" destOrd="0" presId="urn:microsoft.com/office/officeart/2005/8/layout/default"/>
    <dgm:cxn modelId="{5BBAF6E2-474C-4665-B73C-F0D3A74F52DB}" type="presOf" srcId="{8AE2822C-0A84-4F47-BB20-6EA7B066C454}" destId="{792003E2-A5A6-4628-A841-B4CDDAAA6BBC}" srcOrd="0" destOrd="0" presId="urn:microsoft.com/office/officeart/2005/8/layout/default"/>
    <dgm:cxn modelId="{8D07C355-983E-4545-84F6-8C944AD8D1A6}" type="presOf" srcId="{23ADB425-B0BD-49FC-A3E5-7429D421C1CD}" destId="{F817FD7F-249C-4AB3-8188-3B8B044F7EF7}" srcOrd="0" destOrd="0" presId="urn:microsoft.com/office/officeart/2005/8/layout/default"/>
    <dgm:cxn modelId="{011007E8-A3A4-4E01-8AFF-ADE3F508735B}" srcId="{9FC9E7A0-B7D0-4D97-94B2-A9F5D0A7A26E}" destId="{339B21B7-73A7-49DB-AB82-A173700CA676}" srcOrd="1" destOrd="0" parTransId="{A686F251-C151-45BE-813A-C07E7262859C}" sibTransId="{9A7084F7-4707-47C3-A74A-0F11793CD990}"/>
    <dgm:cxn modelId="{784A592A-34DC-45CD-A854-D6C717D9D56D}" srcId="{9FC9E7A0-B7D0-4D97-94B2-A9F5D0A7A26E}" destId="{8AE2822C-0A84-4F47-BB20-6EA7B066C454}" srcOrd="0" destOrd="0" parTransId="{3457D22A-2F28-46AA-A1EA-A05BD96A626F}" sibTransId="{140E27BC-2908-41C7-8706-859CF002B959}"/>
    <dgm:cxn modelId="{9CF32746-2E9E-4431-9762-DEBBCAEF8E38}" srcId="{9FC9E7A0-B7D0-4D97-94B2-A9F5D0A7A26E}" destId="{2416FEC5-D7EE-41F2-9D42-779C454328FA}" srcOrd="4" destOrd="0" parTransId="{B7F31E22-B0B1-4971-9410-D21934335119}" sibTransId="{8E0DBA69-226A-4F36-95D8-1CD48586A296}"/>
    <dgm:cxn modelId="{62623027-4794-49D4-8CDB-1C35FFB19713}" type="presOf" srcId="{CF961246-5867-442A-B862-6CDA14CA2ED6}" destId="{06135086-4747-41EB-BA05-29332680BCCE}" srcOrd="0" destOrd="0" presId="urn:microsoft.com/office/officeart/2005/8/layout/default"/>
    <dgm:cxn modelId="{2A6F8566-C787-427B-8EEA-8E85E67384C5}" type="presOf" srcId="{339B21B7-73A7-49DB-AB82-A173700CA676}" destId="{2D3E5A5E-604C-4C15-9E56-B126B041DBF6}" srcOrd="0" destOrd="0" presId="urn:microsoft.com/office/officeart/2005/8/layout/default"/>
    <dgm:cxn modelId="{A61C9931-A33D-4EF7-88FC-AB9CFCD271E3}" srcId="{9FC9E7A0-B7D0-4D97-94B2-A9F5D0A7A26E}" destId="{CF961246-5867-442A-B862-6CDA14CA2ED6}" srcOrd="2" destOrd="0" parTransId="{001F916E-3505-46CA-B25B-DC6E8B074F27}" sibTransId="{B3BA7D22-484D-4EFC-B109-1FCC8CF39E4F}"/>
    <dgm:cxn modelId="{1C4EA2E6-555F-415D-BFD1-28ED111B58CD}" type="presOf" srcId="{9FC9E7A0-B7D0-4D97-94B2-A9F5D0A7A26E}" destId="{7DDF2E47-941E-4B0D-85A1-46B5725C6730}" srcOrd="0" destOrd="0" presId="urn:microsoft.com/office/officeart/2005/8/layout/default"/>
    <dgm:cxn modelId="{CE2C6CB3-FADE-4877-BEAE-3D0F8FBF3AE8}" srcId="{9FC9E7A0-B7D0-4D97-94B2-A9F5D0A7A26E}" destId="{23ADB425-B0BD-49FC-A3E5-7429D421C1CD}" srcOrd="3" destOrd="0" parTransId="{D91820A1-C342-4E6A-8FF9-DD7DFED83D5C}" sibTransId="{7FE08734-D8CB-4271-9A9D-7CE30422F6C8}"/>
    <dgm:cxn modelId="{600C1909-7320-45A5-B19A-7F16783EE193}" type="presParOf" srcId="{7DDF2E47-941E-4B0D-85A1-46B5725C6730}" destId="{792003E2-A5A6-4628-A841-B4CDDAAA6BBC}" srcOrd="0" destOrd="0" presId="urn:microsoft.com/office/officeart/2005/8/layout/default"/>
    <dgm:cxn modelId="{2C85CCE3-8722-4F47-9868-93E3E98FE834}" type="presParOf" srcId="{7DDF2E47-941E-4B0D-85A1-46B5725C6730}" destId="{5052D9DA-C1CB-4205-B7AC-83E643982174}" srcOrd="1" destOrd="0" presId="urn:microsoft.com/office/officeart/2005/8/layout/default"/>
    <dgm:cxn modelId="{3A256734-90C1-4CCA-939E-8D2DE33FB48D}" type="presParOf" srcId="{7DDF2E47-941E-4B0D-85A1-46B5725C6730}" destId="{2D3E5A5E-604C-4C15-9E56-B126B041DBF6}" srcOrd="2" destOrd="0" presId="urn:microsoft.com/office/officeart/2005/8/layout/default"/>
    <dgm:cxn modelId="{BC765355-3BF6-4F54-AD8F-E0B3AEEAF931}" type="presParOf" srcId="{7DDF2E47-941E-4B0D-85A1-46B5725C6730}" destId="{7FC2DEFA-9D7F-4BCD-9F08-56A9BBE15196}" srcOrd="3" destOrd="0" presId="urn:microsoft.com/office/officeart/2005/8/layout/default"/>
    <dgm:cxn modelId="{119F79F1-0E8C-457E-8A41-F96808025A55}" type="presParOf" srcId="{7DDF2E47-941E-4B0D-85A1-46B5725C6730}" destId="{06135086-4747-41EB-BA05-29332680BCCE}" srcOrd="4" destOrd="0" presId="urn:microsoft.com/office/officeart/2005/8/layout/default"/>
    <dgm:cxn modelId="{C1219FEC-8D43-42A9-BF2C-1623844E5637}" type="presParOf" srcId="{7DDF2E47-941E-4B0D-85A1-46B5725C6730}" destId="{03E51F81-6FEA-41FA-9DF0-3DA72677A759}" srcOrd="5" destOrd="0" presId="urn:microsoft.com/office/officeart/2005/8/layout/default"/>
    <dgm:cxn modelId="{AEB4E476-508C-49E0-AA7F-226A33D4C559}" type="presParOf" srcId="{7DDF2E47-941E-4B0D-85A1-46B5725C6730}" destId="{F817FD7F-249C-4AB3-8188-3B8B044F7EF7}" srcOrd="6" destOrd="0" presId="urn:microsoft.com/office/officeart/2005/8/layout/default"/>
    <dgm:cxn modelId="{4189A049-E1A1-4BC0-B318-CCA5AD7A2E51}" type="presParOf" srcId="{7DDF2E47-941E-4B0D-85A1-46B5725C6730}" destId="{A03C4DD2-A2D6-4925-88F2-4439D68B8F87}" srcOrd="7" destOrd="0" presId="urn:microsoft.com/office/officeart/2005/8/layout/default"/>
    <dgm:cxn modelId="{271AB44A-DB75-40E5-80CC-CD5BB8AE978F}" type="presParOf" srcId="{7DDF2E47-941E-4B0D-85A1-46B5725C6730}" destId="{631ED54D-3F17-4F4D-AB2C-A74D307F6EEE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D2E6790-7DB6-4899-AFD5-4CD7E560D179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59ECD764-99FC-4505-A88A-E8E84332D786}">
      <dgm:prSet phldrT="[Текст]"/>
      <dgm:spPr/>
      <dgm:t>
        <a:bodyPr/>
        <a:lstStyle/>
        <a:p>
          <a:r>
            <a:rPr lang="ru-RU" b="1" dirty="0" smtClean="0">
              <a:solidFill>
                <a:schemeClr val="bg1"/>
              </a:solidFill>
            </a:rPr>
            <a:t>Сайт добровольцы России</a:t>
          </a:r>
          <a:endParaRPr lang="ru-RU" b="1" dirty="0">
            <a:solidFill>
              <a:schemeClr val="bg1"/>
            </a:solidFill>
          </a:endParaRPr>
        </a:p>
      </dgm:t>
    </dgm:pt>
    <dgm:pt modelId="{623B6E70-3827-43CA-A04C-4094EB148D27}" type="parTrans" cxnId="{BADFF057-C2A9-48FC-B533-174B73AE31FD}">
      <dgm:prSet/>
      <dgm:spPr/>
      <dgm:t>
        <a:bodyPr/>
        <a:lstStyle/>
        <a:p>
          <a:endParaRPr lang="ru-RU"/>
        </a:p>
      </dgm:t>
    </dgm:pt>
    <dgm:pt modelId="{F37B6A71-44CE-4033-93AD-54E60167A04D}" type="sibTrans" cxnId="{BADFF057-C2A9-48FC-B533-174B73AE31FD}">
      <dgm:prSet/>
      <dgm:spPr/>
      <dgm:t>
        <a:bodyPr/>
        <a:lstStyle/>
        <a:p>
          <a:endParaRPr lang="ru-RU"/>
        </a:p>
      </dgm:t>
    </dgm:pt>
    <dgm:pt modelId="{D98AF23C-8075-4169-A9FD-58CE55F8D786}">
      <dgm:prSet phldrT="[Текст]"/>
      <dgm:spPr/>
      <dgm:t>
        <a:bodyPr/>
        <a:lstStyle/>
        <a:p>
          <a:r>
            <a:rPr lang="ru-RU" b="1" dirty="0" smtClean="0">
              <a:solidFill>
                <a:schemeClr val="bg1"/>
              </a:solidFill>
            </a:rPr>
            <a:t>Академия АВЦ Школы</a:t>
          </a:r>
          <a:endParaRPr lang="ru-RU" b="1" dirty="0">
            <a:solidFill>
              <a:schemeClr val="bg1"/>
            </a:solidFill>
          </a:endParaRPr>
        </a:p>
      </dgm:t>
    </dgm:pt>
    <dgm:pt modelId="{2BA567F1-5BA6-455F-907E-D4A5CFC8FE6C}" type="parTrans" cxnId="{FBAFD9BF-8E0B-4A67-B767-A4154F6B7954}">
      <dgm:prSet/>
      <dgm:spPr/>
      <dgm:t>
        <a:bodyPr/>
        <a:lstStyle/>
        <a:p>
          <a:endParaRPr lang="ru-RU"/>
        </a:p>
      </dgm:t>
    </dgm:pt>
    <dgm:pt modelId="{B58128C4-84E7-45F0-A736-EBF2E0AF78B3}" type="sibTrans" cxnId="{FBAFD9BF-8E0B-4A67-B767-A4154F6B7954}">
      <dgm:prSet/>
      <dgm:spPr/>
      <dgm:t>
        <a:bodyPr/>
        <a:lstStyle/>
        <a:p>
          <a:endParaRPr lang="ru-RU"/>
        </a:p>
      </dgm:t>
    </dgm:pt>
    <dgm:pt modelId="{F6BAC361-029F-46B0-8ED9-F82CAC0C6DB8}">
      <dgm:prSet phldrT="[Текст]"/>
      <dgm:spPr/>
      <dgm:t>
        <a:bodyPr/>
        <a:lstStyle/>
        <a:p>
          <a:r>
            <a:rPr lang="ru-RU" b="1" dirty="0" smtClean="0">
              <a:solidFill>
                <a:schemeClr val="bg1"/>
              </a:solidFill>
            </a:rPr>
            <a:t>Проект «Добро не уходит на каникулы»</a:t>
          </a:r>
          <a:endParaRPr lang="ru-RU" b="1" dirty="0">
            <a:solidFill>
              <a:schemeClr val="bg1"/>
            </a:solidFill>
          </a:endParaRPr>
        </a:p>
      </dgm:t>
    </dgm:pt>
    <dgm:pt modelId="{BCD380ED-8B79-42E3-9909-FC6493D72EFC}" type="parTrans" cxnId="{C559897E-8E61-493E-9B54-A1593FF97CA4}">
      <dgm:prSet/>
      <dgm:spPr/>
      <dgm:t>
        <a:bodyPr/>
        <a:lstStyle/>
        <a:p>
          <a:endParaRPr lang="ru-RU"/>
        </a:p>
      </dgm:t>
    </dgm:pt>
    <dgm:pt modelId="{7FF6A9AE-1760-4192-9402-51F9426907D6}" type="sibTrans" cxnId="{C559897E-8E61-493E-9B54-A1593FF97CA4}">
      <dgm:prSet/>
      <dgm:spPr/>
      <dgm:t>
        <a:bodyPr/>
        <a:lstStyle/>
        <a:p>
          <a:endParaRPr lang="ru-RU"/>
        </a:p>
      </dgm:t>
    </dgm:pt>
    <dgm:pt modelId="{83C28455-F3C5-4859-8218-5DB0A51DAEED}">
      <dgm:prSet/>
      <dgm:spPr/>
      <dgm:t>
        <a:bodyPr/>
        <a:lstStyle/>
        <a:p>
          <a:r>
            <a:rPr lang="ru-RU" b="1" dirty="0" smtClean="0">
              <a:solidFill>
                <a:schemeClr val="bg1"/>
              </a:solidFill>
            </a:rPr>
            <a:t>Федеральная программа «Ты решаешь!»</a:t>
          </a:r>
          <a:endParaRPr lang="ru-RU" b="1" dirty="0">
            <a:solidFill>
              <a:schemeClr val="bg1"/>
            </a:solidFill>
          </a:endParaRPr>
        </a:p>
      </dgm:t>
    </dgm:pt>
    <dgm:pt modelId="{F646B3DC-1286-4D3D-AA2A-18213455BEA8}" type="parTrans" cxnId="{940872E4-5B80-4C05-B86C-23DA6B7E4562}">
      <dgm:prSet/>
      <dgm:spPr/>
      <dgm:t>
        <a:bodyPr/>
        <a:lstStyle/>
        <a:p>
          <a:endParaRPr lang="ru-RU"/>
        </a:p>
      </dgm:t>
    </dgm:pt>
    <dgm:pt modelId="{09CA37AA-243A-45C4-8FB0-7828947C8B42}" type="sibTrans" cxnId="{940872E4-5B80-4C05-B86C-23DA6B7E4562}">
      <dgm:prSet/>
      <dgm:spPr/>
      <dgm:t>
        <a:bodyPr/>
        <a:lstStyle/>
        <a:p>
          <a:endParaRPr lang="ru-RU"/>
        </a:p>
      </dgm:t>
    </dgm:pt>
    <dgm:pt modelId="{A96D5A20-8C85-42C1-A002-15AFA8DA891C}">
      <dgm:prSet/>
      <dgm:spPr/>
      <dgm:t>
        <a:bodyPr/>
        <a:lstStyle/>
        <a:p>
          <a:r>
            <a:rPr lang="ru-RU" b="1" dirty="0" smtClean="0"/>
            <a:t>Проект «Лига школьных волонтерских отрядов»</a:t>
          </a:r>
          <a:endParaRPr lang="ru-RU" b="1" dirty="0"/>
        </a:p>
      </dgm:t>
    </dgm:pt>
    <dgm:pt modelId="{68EA2A8B-EA43-460D-9DFE-EC98E86A4E6E}" type="parTrans" cxnId="{E267E8DC-23CD-465B-86B7-5CC9AB7F3BA3}">
      <dgm:prSet/>
      <dgm:spPr/>
      <dgm:t>
        <a:bodyPr/>
        <a:lstStyle/>
        <a:p>
          <a:endParaRPr lang="ru-RU"/>
        </a:p>
      </dgm:t>
    </dgm:pt>
    <dgm:pt modelId="{AC163FC6-BE9B-4B47-B3EA-F1697797853E}" type="sibTrans" cxnId="{E267E8DC-23CD-465B-86B7-5CC9AB7F3BA3}">
      <dgm:prSet/>
      <dgm:spPr/>
      <dgm:t>
        <a:bodyPr/>
        <a:lstStyle/>
        <a:p>
          <a:endParaRPr lang="ru-RU"/>
        </a:p>
      </dgm:t>
    </dgm:pt>
    <dgm:pt modelId="{B7D350B6-A5C0-495B-B7D8-85BBC4E9FE66}" type="pres">
      <dgm:prSet presAssocID="{2D2E6790-7DB6-4899-AFD5-4CD7E560D179}" presName="linearFlow" presStyleCnt="0">
        <dgm:presLayoutVars>
          <dgm:dir/>
          <dgm:resizeHandles val="exact"/>
        </dgm:presLayoutVars>
      </dgm:prSet>
      <dgm:spPr/>
    </dgm:pt>
    <dgm:pt modelId="{C0B91FF3-43F3-46C6-BF36-437D3A6027EB}" type="pres">
      <dgm:prSet presAssocID="{59ECD764-99FC-4505-A88A-E8E84332D786}" presName="composite" presStyleCnt="0"/>
      <dgm:spPr/>
    </dgm:pt>
    <dgm:pt modelId="{B398B91F-EA19-446C-9091-2059AE9B0C12}" type="pres">
      <dgm:prSet presAssocID="{59ECD764-99FC-4505-A88A-E8E84332D786}" presName="imgShp" presStyleLbl="fgImgPlac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A9CE3A82-FAF3-49B5-9F76-14BC194E0C43}" type="pres">
      <dgm:prSet presAssocID="{59ECD764-99FC-4505-A88A-E8E84332D786}" presName="txShp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191042E-3749-4959-80CC-1023054DF7A2}" type="pres">
      <dgm:prSet presAssocID="{F37B6A71-44CE-4033-93AD-54E60167A04D}" presName="spacing" presStyleCnt="0"/>
      <dgm:spPr/>
    </dgm:pt>
    <dgm:pt modelId="{2D9FE781-F23A-4E28-A183-E6C9CF36ABC7}" type="pres">
      <dgm:prSet presAssocID="{83C28455-F3C5-4859-8218-5DB0A51DAEED}" presName="composite" presStyleCnt="0"/>
      <dgm:spPr/>
    </dgm:pt>
    <dgm:pt modelId="{1BF0B440-1B34-4945-BE40-8D45DF255F99}" type="pres">
      <dgm:prSet presAssocID="{83C28455-F3C5-4859-8218-5DB0A51DAEED}" presName="imgShp" presStyleLbl="fgImgPlace1" presStyleIdx="1" presStyleCnt="5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</dgm:spPr>
    </dgm:pt>
    <dgm:pt modelId="{35C67036-7E1E-4961-A471-F7C548486CEF}" type="pres">
      <dgm:prSet presAssocID="{83C28455-F3C5-4859-8218-5DB0A51DAEED}" presName="txShp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5AA5403-08F8-472B-889B-D178ADDC1F1C}" type="pres">
      <dgm:prSet presAssocID="{09CA37AA-243A-45C4-8FB0-7828947C8B42}" presName="spacing" presStyleCnt="0"/>
      <dgm:spPr/>
    </dgm:pt>
    <dgm:pt modelId="{0AC1808E-90A4-4AFC-8EA5-53A5A9D50B8B}" type="pres">
      <dgm:prSet presAssocID="{A96D5A20-8C85-42C1-A002-15AFA8DA891C}" presName="composite" presStyleCnt="0"/>
      <dgm:spPr/>
    </dgm:pt>
    <dgm:pt modelId="{08C1E816-9E8D-4FA6-A151-C4F65156D9B8}" type="pres">
      <dgm:prSet presAssocID="{A96D5A20-8C85-42C1-A002-15AFA8DA891C}" presName="imgShp" presStyleLbl="fgImgPlace1" presStyleIdx="2" presStyleCnt="5" custScaleX="107786" custScaleY="109157" custLinFactNeighborX="2774" custLinFactNeighborY="4270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07BBEBE6-FF8B-4524-8584-C11B03FD113E}" type="pres">
      <dgm:prSet presAssocID="{A96D5A20-8C85-42C1-A002-15AFA8DA891C}" presName="txShp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6115716-7FDA-48CF-A7FD-0DFE751B3095}" type="pres">
      <dgm:prSet presAssocID="{AC163FC6-BE9B-4B47-B3EA-F1697797853E}" presName="spacing" presStyleCnt="0"/>
      <dgm:spPr/>
    </dgm:pt>
    <dgm:pt modelId="{A2D5035D-F7A4-442E-9C0C-985DBBE078F0}" type="pres">
      <dgm:prSet presAssocID="{D98AF23C-8075-4169-A9FD-58CE55F8D786}" presName="composite" presStyleCnt="0"/>
      <dgm:spPr/>
    </dgm:pt>
    <dgm:pt modelId="{4C81931C-620B-47E7-8286-3C7682728EF4}" type="pres">
      <dgm:prSet presAssocID="{D98AF23C-8075-4169-A9FD-58CE55F8D786}" presName="imgShp" presStyleLbl="fgImgPlace1" presStyleIdx="3" presStyleCnt="5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7715E1CF-EFBD-410F-A795-1BB43135038D}" type="pres">
      <dgm:prSet presAssocID="{D98AF23C-8075-4169-A9FD-58CE55F8D786}" presName="txShp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701DE5A-A8F8-40EB-90F1-425979EB6706}" type="pres">
      <dgm:prSet presAssocID="{B58128C4-84E7-45F0-A736-EBF2E0AF78B3}" presName="spacing" presStyleCnt="0"/>
      <dgm:spPr/>
    </dgm:pt>
    <dgm:pt modelId="{FBE1429D-2194-4CD5-B08F-7101371CD8E9}" type="pres">
      <dgm:prSet presAssocID="{F6BAC361-029F-46B0-8ED9-F82CAC0C6DB8}" presName="composite" presStyleCnt="0"/>
      <dgm:spPr/>
    </dgm:pt>
    <dgm:pt modelId="{BF21F9F5-A592-40FC-ADE9-A266679691C5}" type="pres">
      <dgm:prSet presAssocID="{F6BAC361-029F-46B0-8ED9-F82CAC0C6DB8}" presName="imgShp" presStyleLbl="fgImgPlace1" presStyleIdx="4" presStyleCnt="5" custScaleX="125825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</dgm:pt>
    <dgm:pt modelId="{A7EC597A-16EB-45AB-B18B-D189A97F8EAF}" type="pres">
      <dgm:prSet presAssocID="{F6BAC361-029F-46B0-8ED9-F82CAC0C6DB8}" presName="txShp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ADFF057-C2A9-48FC-B533-174B73AE31FD}" srcId="{2D2E6790-7DB6-4899-AFD5-4CD7E560D179}" destId="{59ECD764-99FC-4505-A88A-E8E84332D786}" srcOrd="0" destOrd="0" parTransId="{623B6E70-3827-43CA-A04C-4094EB148D27}" sibTransId="{F37B6A71-44CE-4033-93AD-54E60167A04D}"/>
    <dgm:cxn modelId="{1F624FBD-5F68-41EA-A4A1-BCA6648389A5}" type="presOf" srcId="{A96D5A20-8C85-42C1-A002-15AFA8DA891C}" destId="{07BBEBE6-FF8B-4524-8584-C11B03FD113E}" srcOrd="0" destOrd="0" presId="urn:microsoft.com/office/officeart/2005/8/layout/vList3"/>
    <dgm:cxn modelId="{C559897E-8E61-493E-9B54-A1593FF97CA4}" srcId="{2D2E6790-7DB6-4899-AFD5-4CD7E560D179}" destId="{F6BAC361-029F-46B0-8ED9-F82CAC0C6DB8}" srcOrd="4" destOrd="0" parTransId="{BCD380ED-8B79-42E3-9909-FC6493D72EFC}" sibTransId="{7FF6A9AE-1760-4192-9402-51F9426907D6}"/>
    <dgm:cxn modelId="{940872E4-5B80-4C05-B86C-23DA6B7E4562}" srcId="{2D2E6790-7DB6-4899-AFD5-4CD7E560D179}" destId="{83C28455-F3C5-4859-8218-5DB0A51DAEED}" srcOrd="1" destOrd="0" parTransId="{F646B3DC-1286-4D3D-AA2A-18213455BEA8}" sibTransId="{09CA37AA-243A-45C4-8FB0-7828947C8B42}"/>
    <dgm:cxn modelId="{5DD8F426-F63C-4946-B042-CE041155ED17}" type="presOf" srcId="{59ECD764-99FC-4505-A88A-E8E84332D786}" destId="{A9CE3A82-FAF3-49B5-9F76-14BC194E0C43}" srcOrd="0" destOrd="0" presId="urn:microsoft.com/office/officeart/2005/8/layout/vList3"/>
    <dgm:cxn modelId="{38B47D53-6DF8-4252-BCAB-0E770CE5C03F}" type="presOf" srcId="{83C28455-F3C5-4859-8218-5DB0A51DAEED}" destId="{35C67036-7E1E-4961-A471-F7C548486CEF}" srcOrd="0" destOrd="0" presId="urn:microsoft.com/office/officeart/2005/8/layout/vList3"/>
    <dgm:cxn modelId="{7A7B8CE9-9FE0-4757-BCC0-D9529DCD3E5B}" type="presOf" srcId="{F6BAC361-029F-46B0-8ED9-F82CAC0C6DB8}" destId="{A7EC597A-16EB-45AB-B18B-D189A97F8EAF}" srcOrd="0" destOrd="0" presId="urn:microsoft.com/office/officeart/2005/8/layout/vList3"/>
    <dgm:cxn modelId="{A656D191-49EE-4A55-8E8D-4BDAD553F635}" type="presOf" srcId="{D98AF23C-8075-4169-A9FD-58CE55F8D786}" destId="{7715E1CF-EFBD-410F-A795-1BB43135038D}" srcOrd="0" destOrd="0" presId="urn:microsoft.com/office/officeart/2005/8/layout/vList3"/>
    <dgm:cxn modelId="{D1D62190-B327-4F78-AA1E-77C56E94158C}" type="presOf" srcId="{2D2E6790-7DB6-4899-AFD5-4CD7E560D179}" destId="{B7D350B6-A5C0-495B-B7D8-85BBC4E9FE66}" srcOrd="0" destOrd="0" presId="urn:microsoft.com/office/officeart/2005/8/layout/vList3"/>
    <dgm:cxn modelId="{E267E8DC-23CD-465B-86B7-5CC9AB7F3BA3}" srcId="{2D2E6790-7DB6-4899-AFD5-4CD7E560D179}" destId="{A96D5A20-8C85-42C1-A002-15AFA8DA891C}" srcOrd="2" destOrd="0" parTransId="{68EA2A8B-EA43-460D-9DFE-EC98E86A4E6E}" sibTransId="{AC163FC6-BE9B-4B47-B3EA-F1697797853E}"/>
    <dgm:cxn modelId="{FBAFD9BF-8E0B-4A67-B767-A4154F6B7954}" srcId="{2D2E6790-7DB6-4899-AFD5-4CD7E560D179}" destId="{D98AF23C-8075-4169-A9FD-58CE55F8D786}" srcOrd="3" destOrd="0" parTransId="{2BA567F1-5BA6-455F-907E-D4A5CFC8FE6C}" sibTransId="{B58128C4-84E7-45F0-A736-EBF2E0AF78B3}"/>
    <dgm:cxn modelId="{CB85C2F8-3476-4001-BC54-7C3AC4016B2D}" type="presParOf" srcId="{B7D350B6-A5C0-495B-B7D8-85BBC4E9FE66}" destId="{C0B91FF3-43F3-46C6-BF36-437D3A6027EB}" srcOrd="0" destOrd="0" presId="urn:microsoft.com/office/officeart/2005/8/layout/vList3"/>
    <dgm:cxn modelId="{1DCF286A-68B2-4F3A-AE40-DEF42466AC29}" type="presParOf" srcId="{C0B91FF3-43F3-46C6-BF36-437D3A6027EB}" destId="{B398B91F-EA19-446C-9091-2059AE9B0C12}" srcOrd="0" destOrd="0" presId="urn:microsoft.com/office/officeart/2005/8/layout/vList3"/>
    <dgm:cxn modelId="{A6510F17-763B-43EA-9977-18613644E28C}" type="presParOf" srcId="{C0B91FF3-43F3-46C6-BF36-437D3A6027EB}" destId="{A9CE3A82-FAF3-49B5-9F76-14BC194E0C43}" srcOrd="1" destOrd="0" presId="urn:microsoft.com/office/officeart/2005/8/layout/vList3"/>
    <dgm:cxn modelId="{F7BD159E-E4BC-46BE-B4C9-2BD866B9060B}" type="presParOf" srcId="{B7D350B6-A5C0-495B-B7D8-85BBC4E9FE66}" destId="{F191042E-3749-4959-80CC-1023054DF7A2}" srcOrd="1" destOrd="0" presId="urn:microsoft.com/office/officeart/2005/8/layout/vList3"/>
    <dgm:cxn modelId="{874F7D59-21A7-454D-8308-1698CC66D1A6}" type="presParOf" srcId="{B7D350B6-A5C0-495B-B7D8-85BBC4E9FE66}" destId="{2D9FE781-F23A-4E28-A183-E6C9CF36ABC7}" srcOrd="2" destOrd="0" presId="urn:microsoft.com/office/officeart/2005/8/layout/vList3"/>
    <dgm:cxn modelId="{8B8C5B45-0606-452D-8B85-FD7847703980}" type="presParOf" srcId="{2D9FE781-F23A-4E28-A183-E6C9CF36ABC7}" destId="{1BF0B440-1B34-4945-BE40-8D45DF255F99}" srcOrd="0" destOrd="0" presId="urn:microsoft.com/office/officeart/2005/8/layout/vList3"/>
    <dgm:cxn modelId="{51D48261-EDCA-4BE1-B845-D272767D9D71}" type="presParOf" srcId="{2D9FE781-F23A-4E28-A183-E6C9CF36ABC7}" destId="{35C67036-7E1E-4961-A471-F7C548486CEF}" srcOrd="1" destOrd="0" presId="urn:microsoft.com/office/officeart/2005/8/layout/vList3"/>
    <dgm:cxn modelId="{8DDFB654-5597-499E-84FD-E8F614772723}" type="presParOf" srcId="{B7D350B6-A5C0-495B-B7D8-85BBC4E9FE66}" destId="{D5AA5403-08F8-472B-889B-D178ADDC1F1C}" srcOrd="3" destOrd="0" presId="urn:microsoft.com/office/officeart/2005/8/layout/vList3"/>
    <dgm:cxn modelId="{BD34519B-0526-479D-A244-6333B5646EAF}" type="presParOf" srcId="{B7D350B6-A5C0-495B-B7D8-85BBC4E9FE66}" destId="{0AC1808E-90A4-4AFC-8EA5-53A5A9D50B8B}" srcOrd="4" destOrd="0" presId="urn:microsoft.com/office/officeart/2005/8/layout/vList3"/>
    <dgm:cxn modelId="{0DBBD4AB-7C22-4888-BFCE-72468C80393E}" type="presParOf" srcId="{0AC1808E-90A4-4AFC-8EA5-53A5A9D50B8B}" destId="{08C1E816-9E8D-4FA6-A151-C4F65156D9B8}" srcOrd="0" destOrd="0" presId="urn:microsoft.com/office/officeart/2005/8/layout/vList3"/>
    <dgm:cxn modelId="{18D1A69F-D8AE-4EE5-ABCA-C785EED7C5FB}" type="presParOf" srcId="{0AC1808E-90A4-4AFC-8EA5-53A5A9D50B8B}" destId="{07BBEBE6-FF8B-4524-8584-C11B03FD113E}" srcOrd="1" destOrd="0" presId="urn:microsoft.com/office/officeart/2005/8/layout/vList3"/>
    <dgm:cxn modelId="{510BCC07-77AA-4390-9111-667D7DDC67CE}" type="presParOf" srcId="{B7D350B6-A5C0-495B-B7D8-85BBC4E9FE66}" destId="{36115716-7FDA-48CF-A7FD-0DFE751B3095}" srcOrd="5" destOrd="0" presId="urn:microsoft.com/office/officeart/2005/8/layout/vList3"/>
    <dgm:cxn modelId="{470B9238-26F2-4772-A0A1-315AC808396B}" type="presParOf" srcId="{B7D350B6-A5C0-495B-B7D8-85BBC4E9FE66}" destId="{A2D5035D-F7A4-442E-9C0C-985DBBE078F0}" srcOrd="6" destOrd="0" presId="urn:microsoft.com/office/officeart/2005/8/layout/vList3"/>
    <dgm:cxn modelId="{1920CA71-0B13-4544-BBC3-47D31A3924BC}" type="presParOf" srcId="{A2D5035D-F7A4-442E-9C0C-985DBBE078F0}" destId="{4C81931C-620B-47E7-8286-3C7682728EF4}" srcOrd="0" destOrd="0" presId="urn:microsoft.com/office/officeart/2005/8/layout/vList3"/>
    <dgm:cxn modelId="{09A6B7AF-F5BE-4A6E-81AB-84760449C690}" type="presParOf" srcId="{A2D5035D-F7A4-442E-9C0C-985DBBE078F0}" destId="{7715E1CF-EFBD-410F-A795-1BB43135038D}" srcOrd="1" destOrd="0" presId="urn:microsoft.com/office/officeart/2005/8/layout/vList3"/>
    <dgm:cxn modelId="{089E66FD-1915-47D4-97CD-ACF883C69D3E}" type="presParOf" srcId="{B7D350B6-A5C0-495B-B7D8-85BBC4E9FE66}" destId="{8701DE5A-A8F8-40EB-90F1-425979EB6706}" srcOrd="7" destOrd="0" presId="urn:microsoft.com/office/officeart/2005/8/layout/vList3"/>
    <dgm:cxn modelId="{D49E537D-272D-40B3-9110-E4B8A70029F2}" type="presParOf" srcId="{B7D350B6-A5C0-495B-B7D8-85BBC4E9FE66}" destId="{FBE1429D-2194-4CD5-B08F-7101371CD8E9}" srcOrd="8" destOrd="0" presId="urn:microsoft.com/office/officeart/2005/8/layout/vList3"/>
    <dgm:cxn modelId="{DCD42107-3692-47FB-9EF1-F776AE57824E}" type="presParOf" srcId="{FBE1429D-2194-4CD5-B08F-7101371CD8E9}" destId="{BF21F9F5-A592-40FC-ADE9-A266679691C5}" srcOrd="0" destOrd="0" presId="urn:microsoft.com/office/officeart/2005/8/layout/vList3"/>
    <dgm:cxn modelId="{2F7518A5-8303-4094-B4D0-D8E7FE74B447}" type="presParOf" srcId="{FBE1429D-2194-4CD5-B08F-7101371CD8E9}" destId="{A7EC597A-16EB-45AB-B18B-D189A97F8EAF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ED97C8-8CE8-4EF4-A5C0-79F362512655}">
      <dsp:nvSpPr>
        <dsp:cNvPr id="0" name=""/>
        <dsp:cNvSpPr/>
      </dsp:nvSpPr>
      <dsp:spPr>
        <a:xfrm rot="5400000">
          <a:off x="-179691" y="185255"/>
          <a:ext cx="1197946" cy="83856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 dirty="0"/>
        </a:p>
      </dsp:txBody>
      <dsp:txXfrm rot="-5400000">
        <a:off x="1" y="424844"/>
        <a:ext cx="838562" cy="359384"/>
      </dsp:txXfrm>
    </dsp:sp>
    <dsp:sp modelId="{14449243-47BE-472B-9D93-DEC06ACA67A4}">
      <dsp:nvSpPr>
        <dsp:cNvPr id="0" name=""/>
        <dsp:cNvSpPr/>
      </dsp:nvSpPr>
      <dsp:spPr>
        <a:xfrm rot="5400000">
          <a:off x="4108172" y="-3264046"/>
          <a:ext cx="778665" cy="731788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24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solidFill>
                <a:srgbClr val="002060"/>
              </a:solidFill>
            </a:rPr>
            <a:t>Национальный проект «Образование», проект «Социальная активность»</a:t>
          </a:r>
          <a:endParaRPr lang="ru-RU" sz="2000" kern="1200" dirty="0">
            <a:solidFill>
              <a:srgbClr val="002060"/>
            </a:solidFill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400" kern="1200" dirty="0"/>
        </a:p>
      </dsp:txBody>
      <dsp:txXfrm rot="-5400000">
        <a:off x="838563" y="43574"/>
        <a:ext cx="7279874" cy="702643"/>
      </dsp:txXfrm>
    </dsp:sp>
    <dsp:sp modelId="{A06445CB-1B0C-47BA-8C22-6C1F51B5DF2C}">
      <dsp:nvSpPr>
        <dsp:cNvPr id="0" name=""/>
        <dsp:cNvSpPr/>
      </dsp:nvSpPr>
      <dsp:spPr>
        <a:xfrm rot="5400000">
          <a:off x="-179691" y="1267312"/>
          <a:ext cx="1197946" cy="83856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 dirty="0"/>
        </a:p>
      </dsp:txBody>
      <dsp:txXfrm rot="-5400000">
        <a:off x="1" y="1506901"/>
        <a:ext cx="838562" cy="359384"/>
      </dsp:txXfrm>
    </dsp:sp>
    <dsp:sp modelId="{3C9F6279-6BEE-4473-A983-E2BCCB33F0E4}">
      <dsp:nvSpPr>
        <dsp:cNvPr id="0" name=""/>
        <dsp:cNvSpPr/>
      </dsp:nvSpPr>
      <dsp:spPr>
        <a:xfrm rot="5400000">
          <a:off x="4108172" y="-2181989"/>
          <a:ext cx="778665" cy="731788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solidFill>
                <a:srgbClr val="002060"/>
              </a:solidFill>
            </a:rPr>
            <a:t>Концепция развития добровольчества (волонтерства) в Российской Федерации до 2025 года</a:t>
          </a:r>
          <a:endParaRPr lang="ru-RU" sz="2000" kern="1200" dirty="0">
            <a:solidFill>
              <a:srgbClr val="002060"/>
            </a:solidFill>
          </a:endParaRP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300" kern="1200" dirty="0"/>
        </a:p>
      </dsp:txBody>
      <dsp:txXfrm rot="-5400000">
        <a:off x="838563" y="1125631"/>
        <a:ext cx="7279874" cy="702643"/>
      </dsp:txXfrm>
    </dsp:sp>
    <dsp:sp modelId="{6EE79815-55E0-4B24-A651-20289037CEBA}">
      <dsp:nvSpPr>
        <dsp:cNvPr id="0" name=""/>
        <dsp:cNvSpPr/>
      </dsp:nvSpPr>
      <dsp:spPr>
        <a:xfrm rot="5400000">
          <a:off x="-179691" y="2349369"/>
          <a:ext cx="1197946" cy="83856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 dirty="0" smtClean="0"/>
        </a:p>
      </dsp:txBody>
      <dsp:txXfrm rot="-5400000">
        <a:off x="1" y="2588958"/>
        <a:ext cx="838562" cy="359384"/>
      </dsp:txXfrm>
    </dsp:sp>
    <dsp:sp modelId="{5799E5A7-C655-4168-A27D-E05A4B1300A9}">
      <dsp:nvSpPr>
        <dsp:cNvPr id="0" name=""/>
        <dsp:cNvSpPr/>
      </dsp:nvSpPr>
      <dsp:spPr>
        <a:xfrm rot="5400000">
          <a:off x="4108172" y="-1099932"/>
          <a:ext cx="778665" cy="731788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2000" kern="1200" dirty="0">
            <a:solidFill>
              <a:srgbClr val="002060"/>
            </a:solidFill>
          </a:endParaRP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900" kern="1200" dirty="0" smtClean="0">
              <a:solidFill>
                <a:srgbClr val="002060"/>
              </a:solidFill>
            </a:rPr>
            <a:t>Федеральный закон от 11 августа 1995 г. N 135-ФЗ</a:t>
          </a:r>
          <a:br>
            <a:rPr lang="ru-RU" sz="1900" kern="1200" dirty="0" smtClean="0">
              <a:solidFill>
                <a:srgbClr val="002060"/>
              </a:solidFill>
            </a:rPr>
          </a:br>
          <a:r>
            <a:rPr lang="ru-RU" sz="1900" kern="1200" dirty="0" smtClean="0">
              <a:solidFill>
                <a:srgbClr val="002060"/>
              </a:solidFill>
            </a:rPr>
            <a:t>"О благотворительной деятельности и добровольчестве (волонтерстве)»</a:t>
          </a:r>
          <a:endParaRPr lang="ru-RU" sz="1900" kern="1200" dirty="0">
            <a:solidFill>
              <a:srgbClr val="002060"/>
            </a:solidFill>
          </a:endParaRP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300" kern="1200"/>
        </a:p>
      </dsp:txBody>
      <dsp:txXfrm rot="-5400000">
        <a:off x="838563" y="2207688"/>
        <a:ext cx="7279874" cy="702643"/>
      </dsp:txXfrm>
    </dsp:sp>
    <dsp:sp modelId="{1181BD4F-28C5-460A-A7DF-36B52B25CCB3}">
      <dsp:nvSpPr>
        <dsp:cNvPr id="0" name=""/>
        <dsp:cNvSpPr/>
      </dsp:nvSpPr>
      <dsp:spPr>
        <a:xfrm rot="5400000">
          <a:off x="-179691" y="3431426"/>
          <a:ext cx="1197946" cy="83856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 dirty="0"/>
        </a:p>
      </dsp:txBody>
      <dsp:txXfrm rot="-5400000">
        <a:off x="1" y="3671015"/>
        <a:ext cx="838562" cy="359384"/>
      </dsp:txXfrm>
    </dsp:sp>
    <dsp:sp modelId="{FDD87537-796C-4418-87E3-706CF624F6F1}">
      <dsp:nvSpPr>
        <dsp:cNvPr id="0" name=""/>
        <dsp:cNvSpPr/>
      </dsp:nvSpPr>
      <dsp:spPr>
        <a:xfrm rot="5400000">
          <a:off x="4108172" y="-17875"/>
          <a:ext cx="778665" cy="731788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2000" kern="1200" dirty="0">
            <a:solidFill>
              <a:srgbClr val="002060"/>
            </a:solidFill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solidFill>
                <a:srgbClr val="002060"/>
              </a:solidFill>
            </a:rPr>
            <a:t>Государственная программа  «Патриотическое воспитание граждан Российской Федерации на 2016-2020 годы»</a:t>
          </a:r>
          <a:endParaRPr lang="ru-RU" sz="2000" kern="1200" dirty="0">
            <a:solidFill>
              <a:srgbClr val="002060"/>
            </a:solidFill>
          </a:endParaRP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300" kern="1200" dirty="0"/>
        </a:p>
      </dsp:txBody>
      <dsp:txXfrm rot="-5400000">
        <a:off x="838563" y="3289746"/>
        <a:ext cx="7279874" cy="702643"/>
      </dsp:txXfrm>
    </dsp:sp>
    <dsp:sp modelId="{949CB0D7-1BB3-443D-B551-377FBA738294}">
      <dsp:nvSpPr>
        <dsp:cNvPr id="0" name=""/>
        <dsp:cNvSpPr/>
      </dsp:nvSpPr>
      <dsp:spPr>
        <a:xfrm rot="5400000">
          <a:off x="-179691" y="4513483"/>
          <a:ext cx="1197946" cy="83856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 dirty="0" smtClean="0"/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 dirty="0"/>
        </a:p>
      </dsp:txBody>
      <dsp:txXfrm rot="-5400000">
        <a:off x="1" y="4753072"/>
        <a:ext cx="838562" cy="359384"/>
      </dsp:txXfrm>
    </dsp:sp>
    <dsp:sp modelId="{A604543C-367B-4D2B-9F5B-3478E5E4FD27}">
      <dsp:nvSpPr>
        <dsp:cNvPr id="0" name=""/>
        <dsp:cNvSpPr/>
      </dsp:nvSpPr>
      <dsp:spPr>
        <a:xfrm rot="5400000">
          <a:off x="4108172" y="1064181"/>
          <a:ext cx="778665" cy="731788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2000" kern="1200" dirty="0">
            <a:solidFill>
              <a:srgbClr val="002060"/>
            </a:solidFill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solidFill>
                <a:srgbClr val="002060"/>
              </a:solidFill>
            </a:rPr>
            <a:t>Программа «Развитие добровольчества (волонтерства) в Санкт-Петербурге» на 2019 – 2025 годы</a:t>
          </a:r>
          <a:endParaRPr lang="ru-RU" sz="2000" kern="1200" dirty="0">
            <a:solidFill>
              <a:srgbClr val="002060"/>
            </a:solidFill>
          </a:endParaRP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300" kern="1200" dirty="0"/>
        </a:p>
      </dsp:txBody>
      <dsp:txXfrm rot="-5400000">
        <a:off x="838563" y="4371802"/>
        <a:ext cx="7279874" cy="70264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2003E2-A5A6-4628-A841-B4CDDAAA6BBC}">
      <dsp:nvSpPr>
        <dsp:cNvPr id="0" name=""/>
        <dsp:cNvSpPr/>
      </dsp:nvSpPr>
      <dsp:spPr>
        <a:xfrm>
          <a:off x="916483" y="1984"/>
          <a:ext cx="2030015" cy="121800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/>
            <a:t>РМО</a:t>
          </a:r>
          <a:endParaRPr lang="ru-RU" sz="2400" b="1" kern="1200" dirty="0"/>
        </a:p>
      </dsp:txBody>
      <dsp:txXfrm>
        <a:off x="916483" y="1984"/>
        <a:ext cx="2030015" cy="1218009"/>
      </dsp:txXfrm>
    </dsp:sp>
    <dsp:sp modelId="{2D3E5A5E-604C-4C15-9E56-B126B041DBF6}">
      <dsp:nvSpPr>
        <dsp:cNvPr id="0" name=""/>
        <dsp:cNvSpPr/>
      </dsp:nvSpPr>
      <dsp:spPr>
        <a:xfrm>
          <a:off x="3149500" y="1984"/>
          <a:ext cx="2030015" cy="121800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err="1" smtClean="0"/>
            <a:t>Доброуроки</a:t>
          </a:r>
          <a:endParaRPr lang="ru-RU" sz="2400" b="1" kern="1200" dirty="0"/>
        </a:p>
      </dsp:txBody>
      <dsp:txXfrm>
        <a:off x="3149500" y="1984"/>
        <a:ext cx="2030015" cy="1218009"/>
      </dsp:txXfrm>
    </dsp:sp>
    <dsp:sp modelId="{06135086-4747-41EB-BA05-29332680BCCE}">
      <dsp:nvSpPr>
        <dsp:cNvPr id="0" name=""/>
        <dsp:cNvSpPr/>
      </dsp:nvSpPr>
      <dsp:spPr>
        <a:xfrm>
          <a:off x="916483" y="1422995"/>
          <a:ext cx="2030015" cy="121800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/>
            <a:t>Обучающие семинары, тренинги</a:t>
          </a:r>
          <a:endParaRPr lang="ru-RU" sz="2400" b="1" kern="1200" dirty="0"/>
        </a:p>
      </dsp:txBody>
      <dsp:txXfrm>
        <a:off x="916483" y="1422995"/>
        <a:ext cx="2030015" cy="1218009"/>
      </dsp:txXfrm>
    </dsp:sp>
    <dsp:sp modelId="{F817FD7F-249C-4AB3-8188-3B8B044F7EF7}">
      <dsp:nvSpPr>
        <dsp:cNvPr id="0" name=""/>
        <dsp:cNvSpPr/>
      </dsp:nvSpPr>
      <dsp:spPr>
        <a:xfrm>
          <a:off x="3149500" y="1422995"/>
          <a:ext cx="2030015" cy="121800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/>
            <a:t>Акции, мероприятия</a:t>
          </a:r>
          <a:endParaRPr lang="ru-RU" sz="2400" b="1" kern="1200" dirty="0"/>
        </a:p>
      </dsp:txBody>
      <dsp:txXfrm>
        <a:off x="3149500" y="1422995"/>
        <a:ext cx="2030015" cy="1218009"/>
      </dsp:txXfrm>
    </dsp:sp>
    <dsp:sp modelId="{631ED54D-3F17-4F4D-AB2C-A74D307F6EEE}">
      <dsp:nvSpPr>
        <dsp:cNvPr id="0" name=""/>
        <dsp:cNvSpPr/>
      </dsp:nvSpPr>
      <dsp:spPr>
        <a:xfrm>
          <a:off x="2032992" y="2844006"/>
          <a:ext cx="2030015" cy="121800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/>
            <a:t>Слеты, выездные смены</a:t>
          </a:r>
          <a:endParaRPr lang="ru-RU" sz="2400" b="1" kern="1200" dirty="0"/>
        </a:p>
      </dsp:txBody>
      <dsp:txXfrm>
        <a:off x="2032992" y="2844006"/>
        <a:ext cx="2030015" cy="121800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CE3A82-FAF3-49B5-9F76-14BC194E0C43}">
      <dsp:nvSpPr>
        <dsp:cNvPr id="0" name=""/>
        <dsp:cNvSpPr/>
      </dsp:nvSpPr>
      <dsp:spPr>
        <a:xfrm rot="10800000">
          <a:off x="1527094" y="1822"/>
          <a:ext cx="5211583" cy="857608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8181" tIns="91440" rIns="170688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bg1"/>
              </a:solidFill>
            </a:rPr>
            <a:t>Сайт добровольцы России</a:t>
          </a:r>
          <a:endParaRPr lang="ru-RU" sz="2400" b="1" kern="1200" dirty="0">
            <a:solidFill>
              <a:schemeClr val="bg1"/>
            </a:solidFill>
          </a:endParaRPr>
        </a:p>
      </dsp:txBody>
      <dsp:txXfrm rot="10800000">
        <a:off x="1741496" y="1822"/>
        <a:ext cx="4997181" cy="857608"/>
      </dsp:txXfrm>
    </dsp:sp>
    <dsp:sp modelId="{B398B91F-EA19-446C-9091-2059AE9B0C12}">
      <dsp:nvSpPr>
        <dsp:cNvPr id="0" name=""/>
        <dsp:cNvSpPr/>
      </dsp:nvSpPr>
      <dsp:spPr>
        <a:xfrm>
          <a:off x="1098290" y="1822"/>
          <a:ext cx="857608" cy="857608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C67036-7E1E-4961-A471-F7C548486CEF}">
      <dsp:nvSpPr>
        <dsp:cNvPr id="0" name=""/>
        <dsp:cNvSpPr/>
      </dsp:nvSpPr>
      <dsp:spPr>
        <a:xfrm rot="10800000">
          <a:off x="1527094" y="1115433"/>
          <a:ext cx="5211583" cy="857608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8181" tIns="91440" rIns="170688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bg1"/>
              </a:solidFill>
            </a:rPr>
            <a:t>Федеральная программа «Ты решаешь!»</a:t>
          </a:r>
          <a:endParaRPr lang="ru-RU" sz="2400" b="1" kern="1200" dirty="0">
            <a:solidFill>
              <a:schemeClr val="bg1"/>
            </a:solidFill>
          </a:endParaRPr>
        </a:p>
      </dsp:txBody>
      <dsp:txXfrm rot="10800000">
        <a:off x="1741496" y="1115433"/>
        <a:ext cx="4997181" cy="857608"/>
      </dsp:txXfrm>
    </dsp:sp>
    <dsp:sp modelId="{1BF0B440-1B34-4945-BE40-8D45DF255F99}">
      <dsp:nvSpPr>
        <dsp:cNvPr id="0" name=""/>
        <dsp:cNvSpPr/>
      </dsp:nvSpPr>
      <dsp:spPr>
        <a:xfrm>
          <a:off x="1098290" y="1115433"/>
          <a:ext cx="857608" cy="857608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7BBEBE6-FF8B-4524-8584-C11B03FD113E}">
      <dsp:nvSpPr>
        <dsp:cNvPr id="0" name=""/>
        <dsp:cNvSpPr/>
      </dsp:nvSpPr>
      <dsp:spPr>
        <a:xfrm rot="10800000">
          <a:off x="1543787" y="2268309"/>
          <a:ext cx="5211583" cy="857608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8181" tIns="91440" rIns="170688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/>
            <a:t>Проект «Лига школьных волонтерских отрядов»</a:t>
          </a:r>
          <a:endParaRPr lang="ru-RU" sz="2400" b="1" kern="1200" dirty="0"/>
        </a:p>
      </dsp:txBody>
      <dsp:txXfrm rot="10800000">
        <a:off x="1758189" y="2268309"/>
        <a:ext cx="4997181" cy="857608"/>
      </dsp:txXfrm>
    </dsp:sp>
    <dsp:sp modelId="{08C1E816-9E8D-4FA6-A151-C4F65156D9B8}">
      <dsp:nvSpPr>
        <dsp:cNvPr id="0" name=""/>
        <dsp:cNvSpPr/>
      </dsp:nvSpPr>
      <dsp:spPr>
        <a:xfrm>
          <a:off x="1105386" y="2265664"/>
          <a:ext cx="924381" cy="936139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15E1CF-EFBD-410F-A795-1BB43135038D}">
      <dsp:nvSpPr>
        <dsp:cNvPr id="0" name=""/>
        <dsp:cNvSpPr/>
      </dsp:nvSpPr>
      <dsp:spPr>
        <a:xfrm rot="10800000">
          <a:off x="1527094" y="3421186"/>
          <a:ext cx="5211583" cy="857608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8181" tIns="91440" rIns="170688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bg1"/>
              </a:solidFill>
            </a:rPr>
            <a:t>Академия АВЦ Школы</a:t>
          </a:r>
          <a:endParaRPr lang="ru-RU" sz="2400" b="1" kern="1200" dirty="0">
            <a:solidFill>
              <a:schemeClr val="bg1"/>
            </a:solidFill>
          </a:endParaRPr>
        </a:p>
      </dsp:txBody>
      <dsp:txXfrm rot="10800000">
        <a:off x="1741496" y="3421186"/>
        <a:ext cx="4997181" cy="857608"/>
      </dsp:txXfrm>
    </dsp:sp>
    <dsp:sp modelId="{4C81931C-620B-47E7-8286-3C7682728EF4}">
      <dsp:nvSpPr>
        <dsp:cNvPr id="0" name=""/>
        <dsp:cNvSpPr/>
      </dsp:nvSpPr>
      <dsp:spPr>
        <a:xfrm>
          <a:off x="1098290" y="3421186"/>
          <a:ext cx="857608" cy="857608"/>
        </a:xfrm>
        <a:prstGeom prst="ellipse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7EC597A-16EB-45AB-B18B-D189A97F8EAF}">
      <dsp:nvSpPr>
        <dsp:cNvPr id="0" name=""/>
        <dsp:cNvSpPr/>
      </dsp:nvSpPr>
      <dsp:spPr>
        <a:xfrm rot="10800000">
          <a:off x="1582463" y="4534797"/>
          <a:ext cx="5211583" cy="857608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8181" tIns="91440" rIns="170688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bg1"/>
              </a:solidFill>
            </a:rPr>
            <a:t>Проект «Добро не уходит на каникулы»</a:t>
          </a:r>
          <a:endParaRPr lang="ru-RU" sz="2400" b="1" kern="1200" dirty="0">
            <a:solidFill>
              <a:schemeClr val="bg1"/>
            </a:solidFill>
          </a:endParaRPr>
        </a:p>
      </dsp:txBody>
      <dsp:txXfrm rot="10800000">
        <a:off x="1796865" y="4534797"/>
        <a:ext cx="4997181" cy="857608"/>
      </dsp:txXfrm>
    </dsp:sp>
    <dsp:sp modelId="{BF21F9F5-A592-40FC-ADE9-A266679691C5}">
      <dsp:nvSpPr>
        <dsp:cNvPr id="0" name=""/>
        <dsp:cNvSpPr/>
      </dsp:nvSpPr>
      <dsp:spPr>
        <a:xfrm>
          <a:off x="1042920" y="4534797"/>
          <a:ext cx="1079085" cy="857608"/>
        </a:xfrm>
        <a:prstGeom prst="ellipse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DCA619-694B-4C61-94C1-DB4038EE7B88}" type="datetimeFigureOut">
              <a:rPr lang="ru-RU" smtClean="0"/>
              <a:t>21.09.2022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7FF173-E96D-42B6-B39F-0860E0DA31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76886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7FF173-E96D-42B6-B39F-0860E0DA319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29194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7FF173-E96D-42B6-B39F-0860E0DA319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35535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7FF173-E96D-42B6-B39F-0860E0DA319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02322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7FF173-E96D-42B6-B39F-0860E0DA319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64684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7FF173-E96D-42B6-B39F-0860E0DA319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18765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7FF173-E96D-42B6-B39F-0860E0DA319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41951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7FF173-E96D-42B6-B39F-0860E0DA319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97625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7FF173-E96D-42B6-B39F-0860E0DA319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80016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7FF173-E96D-42B6-B39F-0860E0DA319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77219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7FF173-E96D-42B6-B39F-0860E0DA3199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75830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7FF173-E96D-42B6-B39F-0860E0DA319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30864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1" indent="0" algn="ctr">
              <a:buNone/>
              <a:defRPr sz="2000"/>
            </a:lvl2pPr>
            <a:lvl3pPr marL="914361" indent="0" algn="ctr">
              <a:buNone/>
              <a:defRPr sz="1800"/>
            </a:lvl3pPr>
            <a:lvl4pPr marL="1371543" indent="0" algn="ctr">
              <a:buNone/>
              <a:defRPr sz="1600"/>
            </a:lvl4pPr>
            <a:lvl5pPr marL="1828724" indent="0" algn="ctr">
              <a:buNone/>
              <a:defRPr sz="1600"/>
            </a:lvl5pPr>
            <a:lvl6pPr marL="2285904" indent="0" algn="ctr">
              <a:buNone/>
              <a:defRPr sz="1600"/>
            </a:lvl6pPr>
            <a:lvl7pPr marL="2743085" indent="0" algn="ctr">
              <a:buNone/>
              <a:defRPr sz="1600"/>
            </a:lvl7pPr>
            <a:lvl8pPr marL="3200266" indent="0" algn="ctr">
              <a:buNone/>
              <a:defRPr sz="1600"/>
            </a:lvl8pPr>
            <a:lvl9pPr marL="3657447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74D8D-0D82-4641-815E-5EE02156C7A9}" type="datetimeFigureOut">
              <a:rPr lang="ru-RU" smtClean="0"/>
              <a:t>21.09.2022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AD71A-27A2-4209-9872-DD849067EC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60306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74D8D-0D82-4641-815E-5EE02156C7A9}" type="datetimeFigureOut">
              <a:rPr lang="ru-RU" smtClean="0"/>
              <a:t>21.09.2022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AD71A-27A2-4209-9872-DD849067EC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85409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74D8D-0D82-4641-815E-5EE02156C7A9}" type="datetimeFigureOut">
              <a:rPr lang="ru-RU" smtClean="0"/>
              <a:t>21.09.2022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AD71A-27A2-4209-9872-DD849067EC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62980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74D8D-0D82-4641-815E-5EE02156C7A9}" type="datetimeFigureOut">
              <a:rPr lang="ru-RU" smtClean="0"/>
              <a:t>21.09.2022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AD71A-27A2-4209-9872-DD849067EC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9731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9" y="1709740"/>
            <a:ext cx="7886700" cy="2852737"/>
          </a:xfrm>
        </p:spPr>
        <p:txBody>
          <a:bodyPr anchor="b"/>
          <a:lstStyle>
            <a:lvl1pPr>
              <a:defRPr sz="5999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9" y="4589465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18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6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2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0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8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4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74D8D-0D82-4641-815E-5EE02156C7A9}" type="datetimeFigureOut">
              <a:rPr lang="ru-RU" smtClean="0"/>
              <a:t>21.09.2022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AD71A-27A2-4209-9872-DD849067EC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41095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1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1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74D8D-0D82-4641-815E-5EE02156C7A9}" type="datetimeFigureOut">
              <a:rPr lang="ru-RU" smtClean="0"/>
              <a:t>21.09.2022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AD71A-27A2-4209-9872-DD849067EC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54512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365127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4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1" indent="0">
              <a:buNone/>
              <a:defRPr sz="2000" b="1"/>
            </a:lvl2pPr>
            <a:lvl3pPr marL="914361" indent="0">
              <a:buNone/>
              <a:defRPr sz="1800" b="1"/>
            </a:lvl3pPr>
            <a:lvl4pPr marL="1371543" indent="0">
              <a:buNone/>
              <a:defRPr sz="1600" b="1"/>
            </a:lvl4pPr>
            <a:lvl5pPr marL="1828724" indent="0">
              <a:buNone/>
              <a:defRPr sz="1600" b="1"/>
            </a:lvl5pPr>
            <a:lvl6pPr marL="2285904" indent="0">
              <a:buNone/>
              <a:defRPr sz="1600" b="1"/>
            </a:lvl6pPr>
            <a:lvl7pPr marL="2743085" indent="0">
              <a:buNone/>
              <a:defRPr sz="1600" b="1"/>
            </a:lvl7pPr>
            <a:lvl8pPr marL="3200266" indent="0">
              <a:buNone/>
              <a:defRPr sz="1600" b="1"/>
            </a:lvl8pPr>
            <a:lvl9pPr marL="3657447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6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4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1" indent="0">
              <a:buNone/>
              <a:defRPr sz="2000" b="1"/>
            </a:lvl2pPr>
            <a:lvl3pPr marL="914361" indent="0">
              <a:buNone/>
              <a:defRPr sz="1800" b="1"/>
            </a:lvl3pPr>
            <a:lvl4pPr marL="1371543" indent="0">
              <a:buNone/>
              <a:defRPr sz="1600" b="1"/>
            </a:lvl4pPr>
            <a:lvl5pPr marL="1828724" indent="0">
              <a:buNone/>
              <a:defRPr sz="1600" b="1"/>
            </a:lvl5pPr>
            <a:lvl6pPr marL="2285904" indent="0">
              <a:buNone/>
              <a:defRPr sz="1600" b="1"/>
            </a:lvl6pPr>
            <a:lvl7pPr marL="2743085" indent="0">
              <a:buNone/>
              <a:defRPr sz="1600" b="1"/>
            </a:lvl7pPr>
            <a:lvl8pPr marL="3200266" indent="0">
              <a:buNone/>
              <a:defRPr sz="1600" b="1"/>
            </a:lvl8pPr>
            <a:lvl9pPr marL="3657447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6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74D8D-0D82-4641-815E-5EE02156C7A9}" type="datetimeFigureOut">
              <a:rPr lang="ru-RU" smtClean="0"/>
              <a:t>21.09.2022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AD71A-27A2-4209-9872-DD849067EC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93948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74D8D-0D82-4641-815E-5EE02156C7A9}" type="datetimeFigureOut">
              <a:rPr lang="ru-RU" smtClean="0"/>
              <a:t>21.09.2022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AD71A-27A2-4209-9872-DD849067EC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55881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74D8D-0D82-4641-815E-5EE02156C7A9}" type="datetimeFigureOut">
              <a:rPr lang="ru-RU" smtClean="0"/>
              <a:t>21.09.2022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AD71A-27A2-4209-9872-DD849067EC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73206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7"/>
            <a:ext cx="462915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1" indent="0">
              <a:buNone/>
              <a:defRPr sz="1400"/>
            </a:lvl2pPr>
            <a:lvl3pPr marL="914361" indent="0">
              <a:buNone/>
              <a:defRPr sz="1200"/>
            </a:lvl3pPr>
            <a:lvl4pPr marL="1371543" indent="0">
              <a:buNone/>
              <a:defRPr sz="1000"/>
            </a:lvl4pPr>
            <a:lvl5pPr marL="1828724" indent="0">
              <a:buNone/>
              <a:defRPr sz="1000"/>
            </a:lvl5pPr>
            <a:lvl6pPr marL="2285904" indent="0">
              <a:buNone/>
              <a:defRPr sz="1000"/>
            </a:lvl6pPr>
            <a:lvl7pPr marL="2743085" indent="0">
              <a:buNone/>
              <a:defRPr sz="1000"/>
            </a:lvl7pPr>
            <a:lvl8pPr marL="3200266" indent="0">
              <a:buNone/>
              <a:defRPr sz="1000"/>
            </a:lvl8pPr>
            <a:lvl9pPr marL="3657447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74D8D-0D82-4641-815E-5EE02156C7A9}" type="datetimeFigureOut">
              <a:rPr lang="ru-RU" smtClean="0"/>
              <a:t>21.09.2022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AD71A-27A2-4209-9872-DD849067EC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56048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7"/>
            <a:ext cx="4629151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1" indent="0">
              <a:buNone/>
              <a:defRPr sz="2800"/>
            </a:lvl2pPr>
            <a:lvl3pPr marL="914361" indent="0">
              <a:buNone/>
              <a:defRPr sz="2400"/>
            </a:lvl3pPr>
            <a:lvl4pPr marL="1371543" indent="0">
              <a:buNone/>
              <a:defRPr sz="2000"/>
            </a:lvl4pPr>
            <a:lvl5pPr marL="1828724" indent="0">
              <a:buNone/>
              <a:defRPr sz="2000"/>
            </a:lvl5pPr>
            <a:lvl6pPr marL="2285904" indent="0">
              <a:buNone/>
              <a:defRPr sz="2000"/>
            </a:lvl6pPr>
            <a:lvl7pPr marL="2743085" indent="0">
              <a:buNone/>
              <a:defRPr sz="2000"/>
            </a:lvl7pPr>
            <a:lvl8pPr marL="3200266" indent="0">
              <a:buNone/>
              <a:defRPr sz="2000"/>
            </a:lvl8pPr>
            <a:lvl9pPr marL="3657447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1" indent="0">
              <a:buNone/>
              <a:defRPr sz="1400"/>
            </a:lvl2pPr>
            <a:lvl3pPr marL="914361" indent="0">
              <a:buNone/>
              <a:defRPr sz="1200"/>
            </a:lvl3pPr>
            <a:lvl4pPr marL="1371543" indent="0">
              <a:buNone/>
              <a:defRPr sz="1000"/>
            </a:lvl4pPr>
            <a:lvl5pPr marL="1828724" indent="0">
              <a:buNone/>
              <a:defRPr sz="1000"/>
            </a:lvl5pPr>
            <a:lvl6pPr marL="2285904" indent="0">
              <a:buNone/>
              <a:defRPr sz="1000"/>
            </a:lvl6pPr>
            <a:lvl7pPr marL="2743085" indent="0">
              <a:buNone/>
              <a:defRPr sz="1000"/>
            </a:lvl7pPr>
            <a:lvl8pPr marL="3200266" indent="0">
              <a:buNone/>
              <a:defRPr sz="1000"/>
            </a:lvl8pPr>
            <a:lvl9pPr marL="3657447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74D8D-0D82-4641-815E-5EE02156C7A9}" type="datetimeFigureOut">
              <a:rPr lang="ru-RU" smtClean="0"/>
              <a:t>21.09.2022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AD71A-27A2-4209-9872-DD849067EC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35268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1" y="365127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1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1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F74D8D-0D82-4641-815E-5EE02156C7A9}" type="datetimeFigureOut">
              <a:rPr lang="ru-RU" smtClean="0"/>
              <a:t>21.09.2022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1" y="6356352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1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5AD71A-27A2-4209-9872-DD849067EC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0428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361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1" indent="-228591" algn="l" defTabSz="914361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72" indent="-228591" algn="l" defTabSz="91436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52" indent="-228591" algn="l" defTabSz="91436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33" indent="-228591" algn="l" defTabSz="91436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14" indent="-228591" algn="l" defTabSz="91436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95" indent="-228591" algn="l" defTabSz="91436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76" indent="-228591" algn="l" defTabSz="91436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57" indent="-228591" algn="l" defTabSz="91436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37" indent="-228591" algn="l" defTabSz="91436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1" algn="l" defTabSz="91436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1" algn="l" defTabSz="91436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3" algn="l" defTabSz="91436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4" algn="l" defTabSz="91436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4" algn="l" defTabSz="91436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85" algn="l" defTabSz="91436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66" algn="l" defTabSz="91436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47" algn="l" defTabSz="91436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2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2.jpe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2.jpe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4640" y="-79350"/>
            <a:ext cx="3837729" cy="255688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01855" y="2723887"/>
            <a:ext cx="7491531" cy="3912304"/>
          </a:xfrm>
        </p:spPr>
        <p:txBody>
          <a:bodyPr>
            <a:noAutofit/>
          </a:bodyPr>
          <a:lstStyle/>
          <a:p>
            <a:r>
              <a:rPr lang="ru-RU" sz="3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Развитие добровольчества (волонтерства) в </a:t>
            </a:r>
            <a:r>
              <a:rPr lang="ru-RU" sz="34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образовательных организациях </a:t>
            </a:r>
            <a:br>
              <a:rPr lang="ru-RU" sz="34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</a:br>
            <a:r>
              <a:rPr lang="ru-RU" sz="34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</a:t>
            </a:r>
            <a:r>
              <a:rPr lang="ru-RU" sz="34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4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dirty="0" err="1" smtClean="0">
                <a:solidFill>
                  <a:schemeClr val="accent1"/>
                </a:solidFill>
              </a:rPr>
              <a:t>Маскова</a:t>
            </a:r>
            <a:r>
              <a:rPr lang="ru-RU" sz="2800" dirty="0" smtClean="0">
                <a:solidFill>
                  <a:schemeClr val="accent1"/>
                </a:solidFill>
              </a:rPr>
              <a:t> Анна Вадимовна, </a:t>
            </a:r>
            <a:br>
              <a:rPr lang="ru-RU" sz="2800" dirty="0" smtClean="0">
                <a:solidFill>
                  <a:schemeClr val="accent1"/>
                </a:solidFill>
              </a:rPr>
            </a:br>
            <a:r>
              <a:rPr lang="ru-RU" sz="2800" dirty="0" smtClean="0">
                <a:solidFill>
                  <a:schemeClr val="accent1"/>
                </a:solidFill>
              </a:rPr>
              <a:t>методист ГБУ </a:t>
            </a:r>
            <a:r>
              <a:rPr lang="ru-RU" sz="2800" dirty="0">
                <a:solidFill>
                  <a:schemeClr val="accent1"/>
                </a:solidFill>
              </a:rPr>
              <a:t>ДО ДДЮТ Выборгского района Санкт-Петербурга</a:t>
            </a:r>
            <a:br>
              <a:rPr lang="ru-RU" sz="2800" dirty="0">
                <a:solidFill>
                  <a:schemeClr val="accent1"/>
                </a:solidFill>
              </a:rPr>
            </a:br>
            <a:endParaRPr lang="ru-RU" sz="28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211" y="81709"/>
            <a:ext cx="2176381" cy="2234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030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4483" y="-17514"/>
            <a:ext cx="1678141" cy="1118062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-292608" y="0"/>
            <a:ext cx="8160488" cy="982884"/>
          </a:xfrm>
        </p:spPr>
        <p:txBody>
          <a:bodyPr>
            <a:normAutofit/>
          </a:bodyPr>
          <a:lstStyle/>
          <a:p>
            <a:r>
              <a:rPr lang="ru-RU" sz="5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ВОЛОНТЕРЫ ГТО</a:t>
            </a:r>
            <a:endParaRPr lang="ru-RU" sz="54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anose="020406040505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/>
          <a:srcRect l="25360" t="24507" r="26720" b="11493"/>
          <a:stretch/>
        </p:blipFill>
        <p:spPr>
          <a:xfrm>
            <a:off x="202522" y="935065"/>
            <a:ext cx="3657717" cy="2747868"/>
          </a:xfrm>
          <a:prstGeom prst="rect">
            <a:avLst/>
          </a:prstGeom>
          <a:ln w="15875">
            <a:solidFill>
              <a:schemeClr val="accent1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/>
          <a:srcRect l="25440" t="35678" r="26560" b="37093"/>
          <a:stretch/>
        </p:blipFill>
        <p:spPr>
          <a:xfrm>
            <a:off x="3916726" y="2000984"/>
            <a:ext cx="5227274" cy="1667953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/>
          <a:srcRect l="25040" t="41857" r="26400" b="23726"/>
          <a:stretch/>
        </p:blipFill>
        <p:spPr>
          <a:xfrm>
            <a:off x="3860239" y="4687038"/>
            <a:ext cx="5227274" cy="208402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4615611" y="1336759"/>
            <a:ext cx="37902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Стать волонтером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09315" y="4026711"/>
            <a:ext cx="35123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Присоединиться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53" y="4026711"/>
            <a:ext cx="2409683" cy="2409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830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B9B89C9-849D-4CF7-A462-ED6D8468FC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090" y="86062"/>
            <a:ext cx="2466594" cy="189738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EA3FC1F-34D5-41D6-8963-70851CF1E8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29" t="8641" r="5530" b="12509"/>
          <a:stretch/>
        </p:blipFill>
        <p:spPr>
          <a:xfrm>
            <a:off x="127420" y="2355923"/>
            <a:ext cx="8889157" cy="4335333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2C7D0B4-6117-41E8-ABE2-4C2851AF61BE}"/>
              </a:ext>
            </a:extLst>
          </p:cNvPr>
          <p:cNvSpPr/>
          <p:nvPr/>
        </p:nvSpPr>
        <p:spPr>
          <a:xfrm>
            <a:off x="3043498" y="86061"/>
            <a:ext cx="4357764" cy="95410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Зарегистрируйся на сайте - волонтеры-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медики.рф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C6061C68-8FA5-4524-B5A3-E04E488C5D79}"/>
              </a:ext>
            </a:extLst>
          </p:cNvPr>
          <p:cNvSpPr/>
          <p:nvPr/>
        </p:nvSpPr>
        <p:spPr>
          <a:xfrm>
            <a:off x="3043498" y="1188753"/>
            <a:ext cx="5046638" cy="83099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sz="2400" b="1" dirty="0"/>
              <a:t>Вступи в региональную группу в </a:t>
            </a:r>
            <a:r>
              <a:rPr lang="ru-RU" sz="2400" b="1" dirty="0" err="1"/>
              <a:t>вк</a:t>
            </a:r>
            <a:r>
              <a:rPr lang="ru-RU" sz="2400" b="1" dirty="0"/>
              <a:t>- </a:t>
            </a:r>
          </a:p>
          <a:p>
            <a:r>
              <a:rPr lang="en-US" sz="2400" b="1" dirty="0"/>
              <a:t>https://vk.com/volmed_spb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24635972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04E85DE-6B66-4BEA-B57F-E896653BF7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765" t="32487" r="9412" b="5608"/>
          <a:stretch/>
        </p:blipFill>
        <p:spPr>
          <a:xfrm>
            <a:off x="0" y="1624404"/>
            <a:ext cx="9109635" cy="4227755"/>
          </a:xfrm>
          <a:prstGeom prst="rect">
            <a:avLst/>
          </a:prstGeom>
        </p:spPr>
      </p:pic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D91D7F29-34CA-4D0E-A903-DDD772BAF7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18255"/>
            <a:ext cx="7886700" cy="1325563"/>
          </a:xfrm>
        </p:spPr>
        <p:txBody>
          <a:bodyPr/>
          <a:lstStyle/>
          <a:p>
            <a:pPr algn="ctr"/>
            <a:r>
              <a:rPr lang="ru-RU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СОБЫТИЙНОЕ ВОЛОНТЕРСТВО</a:t>
            </a:r>
          </a:p>
        </p:txBody>
      </p:sp>
    </p:spTree>
    <p:extLst>
      <p:ext uri="{BB962C8B-B14F-4D97-AF65-F5344CB8AC3E}">
        <p14:creationId xmlns:p14="http://schemas.microsoft.com/office/powerpoint/2010/main" val="25829183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6745" y="0"/>
            <a:ext cx="1678141" cy="1118062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-163518" y="-146514"/>
            <a:ext cx="8234622" cy="982884"/>
          </a:xfrm>
        </p:spPr>
        <p:txBody>
          <a:bodyPr>
            <a:normAutofit/>
          </a:bodyPr>
          <a:lstStyle/>
          <a:p>
            <a:r>
              <a:rPr lang="ru-RU" sz="4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ВОЛОНТЕРЫ КУЛЬТУРЫ</a:t>
            </a:r>
            <a:endParaRPr lang="ru-RU" sz="44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anose="020406040505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84650" y="654051"/>
            <a:ext cx="28635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Направления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98966" y="4026711"/>
            <a:ext cx="29642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Мероприятия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l="12197" t="40090" r="13666" b="29146"/>
          <a:stretch/>
        </p:blipFill>
        <p:spPr>
          <a:xfrm>
            <a:off x="266654" y="4673042"/>
            <a:ext cx="8697912" cy="203017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/>
          <a:srcRect l="12355" t="26951" r="13753" b="20886"/>
          <a:stretch/>
        </p:blipFill>
        <p:spPr>
          <a:xfrm>
            <a:off x="0" y="1255585"/>
            <a:ext cx="6832843" cy="271337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5683" y="1675900"/>
            <a:ext cx="1872746" cy="1872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769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B03C56D-DCEA-495B-9690-E4AF3FF8CE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353" t="27962" r="10471" b="9372"/>
          <a:stretch/>
        </p:blipFill>
        <p:spPr>
          <a:xfrm>
            <a:off x="0" y="1516828"/>
            <a:ext cx="9144000" cy="4070882"/>
          </a:xfrm>
          <a:prstGeom prst="rect">
            <a:avLst/>
          </a:prstGeom>
        </p:spPr>
      </p:pic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3777A076-8A71-44B9-8FB3-4E45DAB8A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/>
          <a:lstStyle/>
          <a:p>
            <a:pPr algn="ctr"/>
            <a:r>
              <a:rPr lang="ru-RU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СОЦИАЛЬНОЕ ВОЛОНТЕРСТВО</a:t>
            </a:r>
          </a:p>
        </p:txBody>
      </p:sp>
    </p:spTree>
    <p:extLst>
      <p:ext uri="{BB962C8B-B14F-4D97-AF65-F5344CB8AC3E}">
        <p14:creationId xmlns:p14="http://schemas.microsoft.com/office/powerpoint/2010/main" val="17860838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6745" y="0"/>
            <a:ext cx="1678141" cy="1118062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-125940" y="205934"/>
            <a:ext cx="8234622" cy="982884"/>
          </a:xfrm>
        </p:spPr>
        <p:txBody>
          <a:bodyPr>
            <a:noAutofit/>
          </a:bodyPr>
          <a:lstStyle/>
          <a:p>
            <a:r>
              <a:rPr lang="ru-RU" sz="40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Образовательное волонтерство: знания </a:t>
            </a:r>
            <a:r>
              <a:rPr lang="ru-RU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– каждому!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837716" y="1146719"/>
            <a:ext cx="6965164" cy="1754326"/>
          </a:xfrm>
          <a:prstGeom prst="rect">
            <a:avLst/>
          </a:prstGeom>
          <a:solidFill>
            <a:schemeClr val="accent1">
              <a:lumMod val="20000"/>
              <a:lumOff val="80000"/>
              <a:alpha val="5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Образовательное волонтерство — сфера добровольческой деятельности, которая позволяет оказать помощь людям в одной из самых значимых областей — получении знаний. Оно подразумевает преподавание на безвозмездной основе по программам общего и дополнительного образования, организацию мастер-классов, научных лагерей, экспедиций и олимпиад.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0" y="5109819"/>
            <a:ext cx="903126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ВОСТРЕБОВАННОСТЬ: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Разнообразные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организации по всему миру, в том числе ООН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предлагают стать волонтером в сфере образования. Как правило, это подразумевает работу за границей, в развивающихся странах. </a:t>
            </a:r>
            <a:endParaRPr kumimoji="0" lang="ru-RU" sz="1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ВОЗМОЖНОСТИ ВОЛОНТЕРСТВА: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Д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ает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возможность посмотреть мир, изучить менталитет и культуру разных стран. </a:t>
            </a:r>
            <a:endParaRPr kumimoji="0" lang="ru-RU" sz="1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ТРЕБОВАНИЯ К ВОЛОНТЕРАМ: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От волонтеров требуется, как правило, высшее образование и отличное владение иностранным языком.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24273" y="3488602"/>
            <a:ext cx="1568763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Гуманитарное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304544" y="4076159"/>
            <a:ext cx="2180597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Научно-техническое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239986" y="3478003"/>
            <a:ext cx="1809213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Художественное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681728" y="4081239"/>
            <a:ext cx="2737288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Декоративно-прикладное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182645" y="3461996"/>
            <a:ext cx="2768194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Физкультурно-спортивное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14849" y="2885230"/>
            <a:ext cx="49747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Направления обучения 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616545" y="4465648"/>
            <a:ext cx="54075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Волонтерство за рубежом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0933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8827F4-C7DA-4741-93EE-6E3198D698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ЭКОВОЛОНТЁРСТВО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2A2958E-9E2E-4BD0-A83F-A1BF0ABF01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000" t="26209" r="10824" b="13556"/>
          <a:stretch/>
        </p:blipFill>
        <p:spPr>
          <a:xfrm>
            <a:off x="0" y="1690690"/>
            <a:ext cx="9068696" cy="3981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333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18" y="857251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5058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7361"/>
            <a:ext cx="9072694" cy="5103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8440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6952"/>
            <a:ext cx="9037865" cy="5083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1244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9585" y="-118487"/>
            <a:ext cx="2109216" cy="1405266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-329184" y="175281"/>
            <a:ext cx="8397550" cy="742795"/>
          </a:xfrm>
        </p:spPr>
        <p:txBody>
          <a:bodyPr>
            <a:noAutofit/>
          </a:bodyPr>
          <a:lstStyle/>
          <a:p>
            <a:r>
              <a:rPr lang="ru-RU" sz="4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Нормативно-правовая база</a:t>
            </a:r>
            <a:endParaRPr lang="ru-RU" sz="44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anose="02040604050505020304" pitchFamily="18" charset="0"/>
            </a:endParaRPr>
          </a:p>
        </p:txBody>
      </p:sp>
      <p:graphicFrame>
        <p:nvGraphicFramePr>
          <p:cNvPr id="12" name="Схема 11"/>
          <p:cNvGraphicFramePr/>
          <p:nvPr>
            <p:extLst/>
          </p:nvPr>
        </p:nvGraphicFramePr>
        <p:xfrm>
          <a:off x="241102" y="1098460"/>
          <a:ext cx="8156448" cy="55373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87097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0094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92367"/>
            <a:ext cx="9259349" cy="5208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6751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857250"/>
            <a:ext cx="9265640" cy="5211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0585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9755" y="841914"/>
            <a:ext cx="9171265" cy="5158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1366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9609"/>
            <a:ext cx="9139806" cy="5141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4980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9585" y="-118487"/>
            <a:ext cx="2109216" cy="1405266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-52624" y="373224"/>
            <a:ext cx="8446817" cy="1541552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Реализация городской программы «Развитие добровольчества (волонтерства) в Санкт-Петербурге»</a:t>
            </a:r>
            <a:endParaRPr lang="ru-RU" sz="36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anose="02040604050505020304" pitchFamily="18" charset="0"/>
            </a:endParaRPr>
          </a:p>
        </p:txBody>
      </p:sp>
      <p:graphicFrame>
        <p:nvGraphicFramePr>
          <p:cNvPr id="3" name="Схема 2"/>
          <p:cNvGraphicFramePr/>
          <p:nvPr>
            <p:extLst/>
          </p:nvPr>
        </p:nvGraphicFramePr>
        <p:xfrm>
          <a:off x="1560576" y="2116328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91576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9585" y="-118487"/>
            <a:ext cx="2109216" cy="1405266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-316992" y="212748"/>
            <a:ext cx="8397550" cy="742795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Сопровождение добровольческой деятельности</a:t>
            </a:r>
            <a:endParaRPr lang="ru-RU" sz="32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anose="02040604050505020304" pitchFamily="18" charset="0"/>
            </a:endParaRPr>
          </a:p>
        </p:txBody>
      </p:sp>
      <p:graphicFrame>
        <p:nvGraphicFramePr>
          <p:cNvPr id="2" name="Схема 1"/>
          <p:cNvGraphicFramePr/>
          <p:nvPr>
            <p:extLst/>
          </p:nvPr>
        </p:nvGraphicFramePr>
        <p:xfrm>
          <a:off x="914400" y="1211844"/>
          <a:ext cx="7836968" cy="53942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15499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9585" y="-118487"/>
            <a:ext cx="2109216" cy="1405266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739857" y="0"/>
            <a:ext cx="7026448" cy="1158872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Волонтерская деятельность учащихся</a:t>
            </a:r>
            <a:endParaRPr lang="ru-RU" sz="36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anose="020406040505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588" y="1490610"/>
            <a:ext cx="8393757" cy="4867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015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9585" y="-118487"/>
            <a:ext cx="2109216" cy="1405266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-256032" y="406929"/>
            <a:ext cx="8397550" cy="742795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Регистрация</a:t>
            </a:r>
            <a:br>
              <a:rPr lang="ru-RU" sz="32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</a:br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на сайте </a:t>
            </a:r>
            <a:r>
              <a:rPr lang="en-US" sz="3200" b="1" u="sng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dobro.ru</a:t>
            </a:r>
            <a:endParaRPr lang="ru-RU" sz="3200" b="1" u="sng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anose="020406040505050203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64" r="8219" b="6250"/>
          <a:stretch/>
        </p:blipFill>
        <p:spPr bwMode="auto">
          <a:xfrm>
            <a:off x="218364" y="1286779"/>
            <a:ext cx="8379726" cy="4572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9575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1" t="26306" r="4128" b="38806"/>
          <a:stretch/>
        </p:blipFill>
        <p:spPr bwMode="auto">
          <a:xfrm>
            <a:off x="232012" y="1294713"/>
            <a:ext cx="8488907" cy="1818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Заголовок 5"/>
          <p:cNvSpPr txBox="1">
            <a:spLocks/>
          </p:cNvSpPr>
          <p:nvPr/>
        </p:nvSpPr>
        <p:spPr>
          <a:xfrm>
            <a:off x="-3357" y="0"/>
            <a:ext cx="8397550" cy="7427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6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361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" panose="02040604050505020304" pitchFamily="18" charset="0"/>
                <a:ea typeface="+mj-ea"/>
                <a:cs typeface="+mj-cs"/>
              </a:rPr>
              <a:t>Участие в мероприятиях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entury" panose="02040604050505020304" pitchFamily="18" charset="0"/>
              <a:ea typeface="+mj-ea"/>
              <a:cs typeface="+mj-cs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9299" y="-107050"/>
            <a:ext cx="2109787" cy="1401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8" t="19170" r="8778" b="18144"/>
          <a:stretch/>
        </p:blipFill>
        <p:spPr bwMode="auto">
          <a:xfrm>
            <a:off x="232831" y="3113070"/>
            <a:ext cx="8488088" cy="3564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21464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9585" y="-118487"/>
            <a:ext cx="2109216" cy="1405266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-3357" y="0"/>
            <a:ext cx="8397550" cy="742795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Участие в мероприятиях</a:t>
            </a:r>
            <a:endParaRPr lang="ru-RU" sz="32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anose="02040604050505020304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6" t="5037" r="8953" b="19776"/>
          <a:stretch/>
        </p:blipFill>
        <p:spPr bwMode="auto">
          <a:xfrm>
            <a:off x="269747" y="1542198"/>
            <a:ext cx="8124446" cy="4012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6596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5558" y="0"/>
            <a:ext cx="1996966" cy="133047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47D7A37-C21D-43E0-9322-26F4C23B1F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710" y="2474257"/>
            <a:ext cx="8492580" cy="414205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C9F13BA-2FA2-46E6-85AC-529CD67EDE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7408" y="112592"/>
            <a:ext cx="2232573" cy="22325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5C6FB40-29C3-4798-BA61-46D6F5351D0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530" t="40641" r="15059" b="16693"/>
          <a:stretch/>
        </p:blipFill>
        <p:spPr>
          <a:xfrm>
            <a:off x="2854279" y="112592"/>
            <a:ext cx="6289721" cy="2001721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6167802D-8A72-4B51-87A7-99F2F32B915E}"/>
              </a:ext>
            </a:extLst>
          </p:cNvPr>
          <p:cNvSpPr/>
          <p:nvPr/>
        </p:nvSpPr>
        <p:spPr>
          <a:xfrm>
            <a:off x="2547376" y="1760390"/>
            <a:ext cx="4136645" cy="58477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волонтёрыпобеды.рф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2672961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2121</TotalTime>
  <Words>303</Words>
  <Application>Microsoft Office PowerPoint</Application>
  <PresentationFormat>Экран (4:3)</PresentationFormat>
  <Paragraphs>59</Paragraphs>
  <Slides>24</Slides>
  <Notes>11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30" baseType="lpstr">
      <vt:lpstr>Arial</vt:lpstr>
      <vt:lpstr>Calibri</vt:lpstr>
      <vt:lpstr>Calibri Light</vt:lpstr>
      <vt:lpstr>Century</vt:lpstr>
      <vt:lpstr>Georgia</vt:lpstr>
      <vt:lpstr>Тема Office</vt:lpstr>
      <vt:lpstr>Развитие добровольчества (волонтерства) в образовательных организациях    Маскова Анна Вадимовна,  методист ГБУ ДО ДДЮТ Выборгского района Санкт-Петербурга </vt:lpstr>
      <vt:lpstr>Нормативно-правовая база</vt:lpstr>
      <vt:lpstr>Реализация городской программы «Развитие добровольчества (волонтерства) в Санкт-Петербурге»</vt:lpstr>
      <vt:lpstr>Сопровождение добровольческой деятельности</vt:lpstr>
      <vt:lpstr>Волонтерская деятельность учащихся</vt:lpstr>
      <vt:lpstr>Регистрация на сайте dobro.ru</vt:lpstr>
      <vt:lpstr>Презентация PowerPoint</vt:lpstr>
      <vt:lpstr>Участие в мероприятиях</vt:lpstr>
      <vt:lpstr>Презентация PowerPoint</vt:lpstr>
      <vt:lpstr>ВОЛОНТЕРЫ ГТО</vt:lpstr>
      <vt:lpstr>Презентация PowerPoint</vt:lpstr>
      <vt:lpstr>СОБЫТИЙНОЕ ВОЛОНТЕРСТВО</vt:lpstr>
      <vt:lpstr>ВОЛОНТЕРЫ КУЛЬТУРЫ</vt:lpstr>
      <vt:lpstr>СОЦИАЛЬНОЕ ВОЛОНТЕРСТВО</vt:lpstr>
      <vt:lpstr>Образовательное волонтерство: знания – каждому!</vt:lpstr>
      <vt:lpstr>ЭКОВОЛОНТЁРСТВО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user-6</cp:lastModifiedBy>
  <cp:revision>136</cp:revision>
  <cp:lastPrinted>2019-10-01T08:55:34Z</cp:lastPrinted>
  <dcterms:created xsi:type="dcterms:W3CDTF">2018-04-14T07:10:37Z</dcterms:created>
  <dcterms:modified xsi:type="dcterms:W3CDTF">2022-09-21T09:23:03Z</dcterms:modified>
</cp:coreProperties>
</file>