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7DE0-D7DC-42B5-BD4F-CD405F5AC82B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7C5-877F-4AAB-A875-DD35AA15B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4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7DE0-D7DC-42B5-BD4F-CD405F5AC82B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F17C5-877F-4AAB-A875-DD35AA15B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0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Перечень мероприятий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5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/>
              <a:t>Акции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Работа по партийным проектам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5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Календарь мероприятий на 4 квартал 2023 года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Положительные тенденции по АПР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ru-RU" sz="3600" b="1" smtClean="0">
                <a:solidFill>
                  <a:srgbClr val="004995"/>
                </a:solidFill>
                <a:latin typeface="Montserrat" panose="00000500000000000000" pitchFamily="2" charset="-52"/>
              </a:rPr>
              <a:t>Спасибо за внимание!</a:t>
            </a:r>
            <a:endParaRPr lang="ru-RU" sz="3600" b="1" dirty="0">
              <a:solidFill>
                <a:srgbClr val="004995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5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Тема Office</vt:lpstr>
      <vt:lpstr>Перечень мероприятий </vt:lpstr>
      <vt:lpstr>Акции</vt:lpstr>
      <vt:lpstr>Работа по партийным проектам</vt:lpstr>
      <vt:lpstr>Календарь мероприятий на 4 квартал 2023 года</vt:lpstr>
      <vt:lpstr>Положительные тенденции по АПР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МЕСТНЫХ ОТДЕЛЕНИЙ ПАРТИИ ПО НАПРАВЛЕНИЮ АПР за 3 квартал 2023 года</dc:title>
  <dc:creator>user</dc:creator>
  <cp:lastModifiedBy>user</cp:lastModifiedBy>
  <cp:revision>2</cp:revision>
  <dcterms:created xsi:type="dcterms:W3CDTF">2023-10-16T07:10:46Z</dcterms:created>
  <dcterms:modified xsi:type="dcterms:W3CDTF">2024-01-30T08:31:44Z</dcterms:modified>
</cp:coreProperties>
</file>