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1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49CDB-47F2-4917-9C13-69A43B8CC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732C28-7E03-4510-8116-6919C8E62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646E24-9C96-4415-8551-CB67F244D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37C79-71D9-4A85-915B-EAA91F091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AABC31-8369-4CE3-B871-AF91CDD3B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422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177EB-1125-4E78-A3B0-129578ADF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3A05D0-9B4B-45A1-A017-791AA1F3C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86A3BA-14D5-4C4B-A4ED-DB308E3F6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8A6F7A-E312-4652-8DCD-14F0B86EB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CD41D9-0A9C-49C6-81A8-9B4AA86B0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113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A8E0A7B-A95C-4759-8CF9-B787BDC6F1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ECF36EB-2B11-4D04-989F-9807A5DC3A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45E148-922F-4C4D-97FE-D41A8D960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82561F8-A136-4687-9E27-5F8A197D0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9E1DBB-EEF3-4D22-AA28-9A3F6B13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0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F88C6D-8327-4D12-B382-91162F6CB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87CA8B-171F-4A89-A3E6-104E5C80D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9196DF-BFB8-436A-907A-B0D7B614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110343-696E-40E8-82B0-C8E2C3894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E5859-9C57-4B23-9BB9-8E1E94376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67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394BA8-96D1-4462-B757-3D541578D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7C05BB-FA0E-42E5-AD9D-8FEA9AF9C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1EE43B-EA4F-48F6-A2FB-83E132F6E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BDDC07-8753-4696-9142-ED9A1916B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3A5F8B-5329-417A-BD33-37E1DC4BD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5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C79C3C-F150-4FAF-9F97-3CED3BF27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7DFCD1-98D9-44E3-8FD2-DFFFB3F0BB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49F38A2-0F06-469D-ABD4-EFE292D36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BA54E0-91DA-4F18-8833-9A1EE38F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A2E963-7BC5-4452-B62F-1FCE8FDD9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DD7010-7666-4141-96C8-F243BEC67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90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1132F-F960-4F4F-B741-1C74C0D9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297B56-197C-4CF3-BC89-A5ED5D2A5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4761EA-1822-430D-BD20-601A69B37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86175D8-3E38-426E-B4F5-603283253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D06A00-9091-4676-BE81-C28CD30D0F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FF9AFD2-890C-4ABA-822E-7EB3A427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AC8E2DD-483C-4CC5-834C-AF600C74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0584AA-AFB1-4F6E-95CD-1FCFE548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56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771E1-8415-4829-AA6C-2808660AC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FE3A72-5779-4458-80AC-D5B50913F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E1611D-D998-4127-B793-D1D28EE2E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7A3B185-5B43-4323-8390-3B9EDF09D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4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A7A2892-7F78-4CE2-B41C-E05D55602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52472AC-5E8A-441A-BD8A-29C71C0D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DA56BD-4D24-49E3-9AA9-CB9ECCA5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3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E5584-CB5A-412F-89F7-BA61BE3E1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D12038-7820-40C9-83A3-065419607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D76115-A513-4343-B332-D6C1037BB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F3EB70-2D92-46D1-B8A7-94E6AF472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1F51C1-EBE8-49B9-9379-D0F44ABCD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499B57D-7AB9-43B2-B679-39B943CB9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266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E27E2E-A3EB-4D7D-818D-ABD88E75E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837CBA5-5A6D-4E1C-9D5C-1A52B17C3E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9A2745-F10E-4566-91AF-08C080F4D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AA4D58-42E6-479C-9A0A-F7A2E0F9B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0DD301-9FA8-4461-B774-AA3BCA9D0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CBEACC-4DF2-4D38-A549-C9BD1895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9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4D003-4E35-43E1-BE20-F38745743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7CDF84-97A3-4625-AE56-1EF608C0F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61D120-6020-4AD2-8813-D70284679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24713-B0C0-4E38-9081-FA74D844F0FA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B9B750-5F72-47BF-AB78-3439D8CD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A1FF95-7751-4EFF-A568-D274D591D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EC6BD-C98E-4E18-B140-0EDA4DB70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1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9D3529-6F38-4AB0-8B5E-12D9A8BB7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88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A85538-441A-4269-99C8-419069205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9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066AF6-A3F4-4EFA-A2C8-CA9E16062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5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3384CE-E2EB-492B-8C54-237EFCDDC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34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736400-918A-422F-8F25-A43BE5778A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342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BBF4EC-A7B6-4FDC-B760-DA7212247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34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F2F384-D072-49CE-BB2F-1D22A16C7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10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F26D2D4-C5C2-448D-B739-DBDC2F8E5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AC7F90-C97A-494B-B09F-D27B32E37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75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33FB4-554D-4E55-B5DF-A77CB2CCF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9BF148-C134-4392-9731-D4C8707F4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8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0CB78-55FE-4AF5-AAB8-629857497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358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CEBF12-7A1F-4AF5-A0A4-A3239EDD9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90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40C931-6DEE-40DC-8806-F2241E4A8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1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B90AE5-8CA7-4E6F-A417-A29688710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764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71B388-F584-4C26-90A9-1306463A0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45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6B07A2-BC28-4D8C-8F45-95A0A1FBE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6343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Professional</dc:creator>
  <cp:lastModifiedBy>Professional</cp:lastModifiedBy>
  <cp:revision>1</cp:revision>
  <dcterms:created xsi:type="dcterms:W3CDTF">2024-11-09T13:37:06Z</dcterms:created>
  <dcterms:modified xsi:type="dcterms:W3CDTF">2024-11-09T13:37:24Z</dcterms:modified>
</cp:coreProperties>
</file>