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Волонтерская деятельность в школе 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Волонтерское </a:t>
            </a:r>
            <a:r>
              <a:rPr lang="ru-RU" sz="4000" dirty="0" smtClean="0"/>
              <a:t>движение - это подростковое объединение добровольцев, принимающих участие в творческой, социально полезной, социально значимой деятельности. 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Волонтерское движение в Школе организуется с целью создания условий для развития и реализации организаторского, творческого и интеллектуального потенциала </a:t>
            </a:r>
            <a:r>
              <a:rPr lang="ru-RU" sz="4000" dirty="0" err="1" smtClean="0"/>
              <a:t>социальноактивных</a:t>
            </a:r>
            <a:r>
              <a:rPr lang="ru-RU" sz="4000" dirty="0" smtClean="0"/>
              <a:t> подростков.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Лагерь «Солнышко»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\Desktop\Верификация\8RhUiHnwQ3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744187" cy="3658916"/>
          </a:xfrm>
          <a:prstGeom prst="rect">
            <a:avLst/>
          </a:prstGeom>
          <a:noFill/>
        </p:spPr>
      </p:pic>
      <p:pic>
        <p:nvPicPr>
          <p:cNvPr id="1027" name="Picture 3" descr="C:\Users\123\Desktop\Верификация\P5LsKT_wH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2942921" cy="3923895"/>
          </a:xfrm>
          <a:prstGeom prst="rect">
            <a:avLst/>
          </a:prstGeom>
          <a:noFill/>
        </p:spPr>
      </p:pic>
      <p:pic>
        <p:nvPicPr>
          <p:cNvPr id="1028" name="Picture 4" descr="C:\Users\123\Desktop\Верификация\eF8jx9rfmJ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715909" cy="3621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для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\Desktop\Верификация\PLxAm3S4b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32859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Уборка территории и помощь пожилым людям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23\Desktop\Верификация\c-DJMBcH7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2607370" cy="3489417"/>
          </a:xfrm>
          <a:prstGeom prst="rect">
            <a:avLst/>
          </a:prstGeom>
          <a:noFill/>
        </p:spPr>
      </p:pic>
      <p:pic>
        <p:nvPicPr>
          <p:cNvPr id="3075" name="Picture 3" descr="C:\Users\123\Desktop\Верификация\TFeBTVUT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2664296" cy="3565601"/>
          </a:xfrm>
          <a:prstGeom prst="rect">
            <a:avLst/>
          </a:prstGeom>
          <a:noFill/>
        </p:spPr>
      </p:pic>
      <p:pic>
        <p:nvPicPr>
          <p:cNvPr id="3076" name="Picture 4" descr="C:\Users\123\Desktop\Верификация\XqXKydEew5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2980051" cy="3988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Мастер-классы на переменках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23\Desktop\Верификация\SROeagC1d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808312" cy="2808312"/>
          </a:xfrm>
          <a:prstGeom prst="rect">
            <a:avLst/>
          </a:prstGeom>
          <a:noFill/>
        </p:spPr>
      </p:pic>
      <p:pic>
        <p:nvPicPr>
          <p:cNvPr id="4100" name="Picture 4" descr="C:\Users\123\Desktop\Верификация\0su_bK9iB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96952"/>
            <a:ext cx="2761296" cy="3681728"/>
          </a:xfrm>
          <a:prstGeom prst="rect">
            <a:avLst/>
          </a:prstGeom>
          <a:noFill/>
        </p:spPr>
      </p:pic>
      <p:pic>
        <p:nvPicPr>
          <p:cNvPr id="4101" name="Picture 5" descr="C:\Users\123\Desktop\Верификация\QwnYqNUz9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3029961" cy="4039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акций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23\Desktop\Верификация\HDM5fPM6b2k.jpg"/>
          <p:cNvPicPr>
            <a:picLocks noChangeAspect="1" noChangeArrowheads="1"/>
          </p:cNvPicPr>
          <p:nvPr/>
        </p:nvPicPr>
        <p:blipFill>
          <a:blip r:embed="rId2" cstate="print"/>
          <a:srcRect l="7222" t="12036" r="11533" b="10931"/>
          <a:stretch>
            <a:fillRect/>
          </a:stretch>
        </p:blipFill>
        <p:spPr bwMode="auto">
          <a:xfrm>
            <a:off x="251519" y="1484784"/>
            <a:ext cx="4050451" cy="2880320"/>
          </a:xfrm>
          <a:prstGeom prst="rect">
            <a:avLst/>
          </a:prstGeom>
          <a:noFill/>
        </p:spPr>
      </p:pic>
      <p:pic>
        <p:nvPicPr>
          <p:cNvPr id="5123" name="Picture 3" descr="C:\Users\123\Desktop\с рабочего стола\Анализ 2022-2023\MTT2mKhYIUo.jpg"/>
          <p:cNvPicPr>
            <a:picLocks noChangeAspect="1" noChangeArrowheads="1"/>
          </p:cNvPicPr>
          <p:nvPr/>
        </p:nvPicPr>
        <p:blipFill>
          <a:blip r:embed="rId3" cstate="print"/>
          <a:srcRect t="12019" b="5353"/>
          <a:stretch>
            <a:fillRect/>
          </a:stretch>
        </p:blipFill>
        <p:spPr bwMode="auto">
          <a:xfrm>
            <a:off x="4560371" y="3212976"/>
            <a:ext cx="4188093" cy="318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Волонтерская деятельность в школе №1</vt:lpstr>
      <vt:lpstr>Слайд 2</vt:lpstr>
      <vt:lpstr>Слайд 3</vt:lpstr>
      <vt:lpstr>Лагерь «Солнышко»</vt:lpstr>
      <vt:lpstr>Занятия для детей</vt:lpstr>
      <vt:lpstr>Уборка территории и помощь пожилым людям</vt:lpstr>
      <vt:lpstr>Мастер-классы на переменках</vt:lpstr>
      <vt:lpstr>Проведение акций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в школе №1</dc:title>
  <dc:creator>123</dc:creator>
  <cp:lastModifiedBy>123</cp:lastModifiedBy>
  <cp:revision>9</cp:revision>
  <dcterms:created xsi:type="dcterms:W3CDTF">2024-06-20T09:29:23Z</dcterms:created>
  <dcterms:modified xsi:type="dcterms:W3CDTF">2024-06-20T10:56:11Z</dcterms:modified>
</cp:coreProperties>
</file>