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5" r:id="rId10"/>
    <p:sldId id="262" r:id="rId11"/>
    <p:sldId id="269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1D1B68F-2860-4247-82AD-9C93F128488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9FE2751-A68D-40F3-9524-FB2E88A592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5112568" cy="30319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Lucida Sans Unicode" pitchFamily="34" charset="0"/>
                <a:ea typeface="Kozuka Gothic Pro H" pitchFamily="34" charset="-128"/>
                <a:cs typeface="Lucida Sans Unicode" pitchFamily="34" charset="0"/>
              </a:rPr>
              <a:t>социально-экологический проект </a:t>
            </a:r>
            <a:r>
              <a:rPr lang="ru-RU" sz="2400" b="1" dirty="0">
                <a:latin typeface="Lucida Sans Unicode" pitchFamily="34" charset="0"/>
                <a:ea typeface="Kozuka Gothic Pro H" pitchFamily="34" charset="-128"/>
                <a:cs typeface="Lucida Sans Unicode" pitchFamily="34" charset="0"/>
              </a:rPr>
              <a:t>по благотворительному сбору пластиковых крышечек для помощи детям с особенностями развития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41" y="5085184"/>
            <a:ext cx="6858000" cy="914400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latin typeface="Lucida Sans Unicode" pitchFamily="34" charset="0"/>
                <a:ea typeface="Kozuka Gothic Pro H" pitchFamily="34" charset="-128"/>
                <a:cs typeface="Lucida Sans Unicode" pitchFamily="34" charset="0"/>
              </a:rPr>
              <a:t>«ДОБРЫЕ </a:t>
            </a:r>
            <a:r>
              <a:rPr lang="ru-RU" sz="4000" b="1" dirty="0" smtClean="0">
                <a:latin typeface="Lucida Sans Unicode" pitchFamily="34" charset="0"/>
                <a:ea typeface="Kozuka Gothic Pro H" pitchFamily="34" charset="-128"/>
                <a:cs typeface="Lucida Sans Unicode" pitchFamily="34" charset="0"/>
              </a:rPr>
              <a:t>КРЫШЕЧКИ ТУЛА»</a:t>
            </a:r>
            <a:endParaRPr lang="ru-RU" sz="4000" b="1" dirty="0">
              <a:latin typeface="Lucida Sans Unicode" pitchFamily="34" charset="0"/>
              <a:ea typeface="Kozuka Gothic Pro H" pitchFamily="34" charset="-128"/>
              <a:cs typeface="Lucida Sans Unicode" pitchFamily="34" charset="0"/>
            </a:endParaRPr>
          </a:p>
        </p:txBody>
      </p:sp>
      <p:pic>
        <p:nvPicPr>
          <p:cNvPr id="8194" name="Picture 2" descr="C:\Users\Русланка\Desktop\Катино\ЭКА\Добрые крышечки\1197_sobirayte-dobrye-kryshe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80"/>
            <a:ext cx="3648909" cy="49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1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31224" cy="1371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МЫ НЕ ОСТАНАВЛИВАЕМСЯ!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1283354"/>
          </a:xfrm>
        </p:spPr>
        <p:txBody>
          <a:bodyPr/>
          <a:lstStyle/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С недавнего времени в рамках проекта «Добрые крышечки» мы стали принимать на переработку пластик определенной маркировки, алюминий ,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жесть, макулатуру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и батарейки.</a:t>
            </a:r>
            <a:endParaRPr lang="ru-RU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C:\Users\Русланка\Desktop\Катино\ЭКА\Экоботан\NkWaNutyD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35954"/>
            <a:ext cx="5400600" cy="35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4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6494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Деньги от переработки вторсырья мы направляем в тульский благотворительный фонд «Не молчи»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241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8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371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ДНИ ГЛОБАЛЬНЫХ СБОРОВ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19256" cy="2036440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Несколько раз в месяц мы устраиваем </a:t>
            </a:r>
            <a:r>
              <a:rPr lang="ru-RU" b="0" dirty="0">
                <a:latin typeface="Lucida Sans Unicode" pitchFamily="34" charset="0"/>
                <a:cs typeface="Lucida Sans Unicode" pitchFamily="34" charset="0"/>
              </a:rPr>
              <a:t>д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ни 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глобальных сборов, 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в рамках которых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b="0" dirty="0">
                <a:latin typeface="Lucida Sans Unicode" pitchFamily="34" charset="0"/>
                <a:cs typeface="Lucida Sans Unicode" pitchFamily="34" charset="0"/>
              </a:rPr>
              <a:t>участники проекта 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приходят 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на  </a:t>
            </a:r>
            <a:r>
              <a:rPr lang="ru-RU" b="0" dirty="0">
                <a:latin typeface="Lucida Sans Unicode" pitchFamily="34" charset="0"/>
                <a:cs typeface="Lucida Sans Unicode" pitchFamily="34" charset="0"/>
              </a:rPr>
              <a:t>склад в </a:t>
            </a:r>
            <a:r>
              <a:rPr lang="ru-RU" b="0" dirty="0" err="1" smtClean="0">
                <a:latin typeface="Lucida Sans Unicode" pitchFamily="34" charset="0"/>
                <a:cs typeface="Lucida Sans Unicode" pitchFamily="34" charset="0"/>
              </a:rPr>
              <a:t>Ликерку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b="0" dirty="0" err="1" smtClean="0">
                <a:latin typeface="Lucida Sans Unicode" pitchFamily="34" charset="0"/>
                <a:cs typeface="Lucida Sans Unicode" pitchFamily="34" charset="0"/>
              </a:rPr>
              <a:t>Лофт</a:t>
            </a:r>
            <a:r>
              <a:rPr lang="ru-RU" b="0" dirty="0" smtClean="0">
                <a:latin typeface="Lucida Sans Unicode" pitchFamily="34" charset="0"/>
                <a:cs typeface="Lucida Sans Unicode" pitchFamily="34" charset="0"/>
              </a:rPr>
              <a:t> и сдают вторсырье на переработку. </a:t>
            </a:r>
            <a:endParaRPr lang="ru-RU" b="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Проект «Добрые крышечки» - начальный этап для внедрения повсеместного раздельного сбора отходов. 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53" y="3573016"/>
            <a:ext cx="4223115" cy="31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33056"/>
            <a:ext cx="4176465" cy="24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3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15200" cy="1371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ОРГАНИЗОВАТЬ ПУНКТ СБОРА </a:t>
            </a:r>
            <a:r>
              <a:rPr lang="ru-RU" sz="4800" b="1" dirty="0" err="1" smtClean="0">
                <a:latin typeface="Lucida Sans Unicode" pitchFamily="34" charset="0"/>
                <a:cs typeface="Lucida Sans Unicode" pitchFamily="34" charset="0"/>
              </a:rPr>
              <a:t>ЛЕгкО</a:t>
            </a:r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!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08920"/>
            <a:ext cx="3888432" cy="4373563"/>
          </a:xfrm>
        </p:spPr>
        <p:txBody>
          <a:bodyPr/>
          <a:lstStyle/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Присоединиться к нашему проекту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очень легко! 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Довольно поставить емкость под крышечки у себя в офисе/подъезде/дома, рассказать своим знакомым/родным о цели сбора, сфотографировать пункт и прислать нам!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Русланка\Desktop\Катино\ЭКА\Добрые крышечки\qxDvo9fV0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7606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9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52565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ПРИСОЕДИНЯЙСЯ!</a:t>
            </a:r>
            <a:b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СОРТИРОВАТЬ ПРОЩЕ, ЧЕМ КАЖЕТСЯ.</a:t>
            </a:r>
            <a:b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А ТЕМ БОЛЕЕ – СПАСАТЬ ПЛАНЕТУ!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КРЫШЕЧКИ – НЕ МУСОР!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258816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0" dirty="0">
                <a:latin typeface="Lucida Sans Unicode" pitchFamily="34" charset="0"/>
                <a:ea typeface="Kozuka Gothic Pro H" pitchFamily="34" charset="-128"/>
                <a:cs typeface="Lucida Sans Unicode" pitchFamily="34" charset="0"/>
              </a:rPr>
              <a:t>Целью проекта является привлечение детей и взрослых к совместному решению экологических и социальных задач. С помощью сбора крышечек мы показываем, что проявлять заботу о другом человеке можно без материальных средств, а привычный «мусор» является ценным и нужным ресурсом. </a:t>
            </a:r>
          </a:p>
          <a:p>
            <a:endParaRPr lang="ru-RU" dirty="0"/>
          </a:p>
        </p:txBody>
      </p:sp>
      <p:pic>
        <p:nvPicPr>
          <p:cNvPr id="1026" name="Picture 2" descr="C:\Users\Русланка\Desktop\Катино\ЭКА\Добрые крышечки\7-kSE48YO3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43" y="1628800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98" y="0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КАК ЭТО РАБОТАЕТ?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4608512" cy="2808311"/>
          </a:xfrm>
        </p:spPr>
        <p:txBody>
          <a:bodyPr>
            <a:normAutofit fontScale="85000" lnSpcReduction="20000"/>
          </a:bodyPr>
          <a:lstStyle/>
          <a:p>
            <a:r>
              <a:rPr lang="ru-RU" sz="2800" b="0" dirty="0" smtClean="0">
                <a:latin typeface="Lucida Sans Unicode" pitchFamily="34" charset="0"/>
                <a:cs typeface="Lucida Sans Unicode" pitchFamily="34" charset="0"/>
              </a:rPr>
              <a:t>Собранные крышечки </a:t>
            </a:r>
            <a:r>
              <a:rPr lang="ru-RU" sz="2800" b="0" dirty="0">
                <a:latin typeface="Lucida Sans Unicode" pitchFamily="34" charset="0"/>
                <a:cs typeface="Lucida Sans Unicode" pitchFamily="34" charset="0"/>
              </a:rPr>
              <a:t>передаются на переработку в </a:t>
            </a:r>
            <a:r>
              <a:rPr lang="ru-RU" sz="2800" b="0" dirty="0" err="1">
                <a:latin typeface="Lucida Sans Unicode" pitchFamily="34" charset="0"/>
                <a:cs typeface="Lucida Sans Unicode" pitchFamily="34" charset="0"/>
              </a:rPr>
              <a:t>Новомосковую</a:t>
            </a:r>
            <a:r>
              <a:rPr lang="ru-RU" sz="2800" b="0" dirty="0">
                <a:latin typeface="Lucida Sans Unicode" pitchFamily="34" charset="0"/>
                <a:cs typeface="Lucida Sans Unicode" pitchFamily="34" charset="0"/>
              </a:rPr>
              <a:t> компанию ООО </a:t>
            </a:r>
            <a:r>
              <a:rPr lang="ru-RU" sz="2800" b="0" dirty="0" smtClean="0">
                <a:latin typeface="Lucida Sans Unicode" pitchFamily="34" charset="0"/>
                <a:cs typeface="Lucida Sans Unicode" pitchFamily="34" charset="0"/>
              </a:rPr>
              <a:t>«ВТОРПЛАСТ», </a:t>
            </a:r>
            <a:r>
              <a:rPr lang="ru-RU" sz="2800" b="0" dirty="0">
                <a:latin typeface="Lucida Sans Unicode" pitchFamily="34" charset="0"/>
                <a:cs typeface="Lucida Sans Unicode" pitchFamily="34" charset="0"/>
              </a:rPr>
              <a:t>а вырученные деньги идут в благотворительный фонд «Волонтеры в помощь детям-сиротам» на покупку колясок. </a:t>
            </a:r>
          </a:p>
          <a:p>
            <a:endParaRPr lang="ru-RU" dirty="0"/>
          </a:p>
        </p:txBody>
      </p:sp>
      <p:pic>
        <p:nvPicPr>
          <p:cNvPr id="2050" name="Picture 2" descr="C:\Users\Русланка\Desktop\Катино\ЭКА\Добрые крышечки\ucGPKqYpI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4079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усланка\Desktop\Катино\ЭКА\Добрые крышечки\z6cn-DqG17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2329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0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931224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ПОДОПЕЧНЫЕ ФОНДА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3744416"/>
          </a:xfrm>
        </p:spPr>
        <p:txBody>
          <a:bodyPr>
            <a:noAutofit/>
          </a:bodyPr>
          <a:lstStyle/>
          <a:p>
            <a:pPr algn="just"/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В Туле и области за </a:t>
            </a: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3</a:t>
            </a:r>
            <a:r>
              <a:rPr lang="ru-RU" sz="2400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года существования проекта </a:t>
            </a:r>
            <a:r>
              <a:rPr lang="ru-RU" sz="2400" b="0" dirty="0" smtClean="0">
                <a:latin typeface="Lucida Sans Unicode" pitchFamily="34" charset="0"/>
                <a:cs typeface="Lucida Sans Unicode" pitchFamily="34" charset="0"/>
              </a:rPr>
              <a:t>было собрано </a:t>
            </a: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и отдано на переработку </a:t>
            </a:r>
            <a:r>
              <a:rPr lang="ru-RU" sz="2400" b="0" dirty="0" smtClean="0">
                <a:latin typeface="Lucida Sans Unicode" pitchFamily="34" charset="0"/>
                <a:cs typeface="Lucida Sans Unicode" pitchFamily="34" charset="0"/>
              </a:rPr>
              <a:t>более 8 тонн пластиковых крышечек и 10 тонн другого вторсырья. При </a:t>
            </a: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этом: </a:t>
            </a:r>
          </a:p>
          <a:p>
            <a:pPr algn="just"/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неправильно</a:t>
            </a:r>
            <a:r>
              <a:rPr lang="ru-RU" sz="2400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— покупать больше, стараясь собрать больше </a:t>
            </a:r>
            <a:r>
              <a:rPr lang="ru-RU" sz="2400" b="0" dirty="0" smtClean="0">
                <a:latin typeface="Lucida Sans Unicode" pitchFamily="34" charset="0"/>
                <a:cs typeface="Lucida Sans Unicode" pitchFamily="34" charset="0"/>
              </a:rPr>
              <a:t>крышечек;</a:t>
            </a:r>
            <a:endParaRPr lang="ru-RU" sz="2400" b="0" dirty="0">
              <a:latin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ru-RU" sz="2400" u="sng" dirty="0" smtClean="0">
                <a:latin typeface="Lucida Sans Unicode" pitchFamily="34" charset="0"/>
                <a:cs typeface="Lucida Sans Unicode" pitchFamily="34" charset="0"/>
              </a:rPr>
              <a:t>правильно</a:t>
            </a:r>
            <a:r>
              <a:rPr lang="ru-RU" sz="2400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>— стараться снижать потребление и уменьшать свой экологический след. </a:t>
            </a:r>
            <a:br>
              <a:rPr lang="ru-RU" sz="2400" b="0" dirty="0">
                <a:latin typeface="Lucida Sans Unicode" pitchFamily="34" charset="0"/>
                <a:cs typeface="Lucida Sans Unicode" pitchFamily="34" charset="0"/>
              </a:rPr>
            </a:br>
            <a:r>
              <a:rPr lang="ru-RU" sz="2400" b="0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sz="2400" b="0" dirty="0">
                <a:latin typeface="Lucida Sans Unicode" pitchFamily="34" charset="0"/>
                <a:cs typeface="Lucida Sans Unicode" pitchFamily="34" charset="0"/>
              </a:rPr>
            </a:b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ПОДОПЕЧНЫЕ ФОНДА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074" name="Picture 2" descr="C:\Users\Русланка\Desktop\Катино\ЭКА\Добрые крышечки\xf8g8CNy3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750810" cy="45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ланка\Desktop\Катино\ЭКА\Добрые крышечки\z6wgtap5V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9345"/>
            <a:ext cx="2736304" cy="1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усланка\Desktop\Катино\ЭКА\Добрые крышечки\rePGDnxfk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91" y="1771289"/>
            <a:ext cx="3017702" cy="40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усланка\Desktop\Катино\ЭКА\Добрые крышечки\7QY6h4G7w8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6" y="3933056"/>
            <a:ext cx="2369840" cy="21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6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ПОДОПЕЧНЫЕ </a:t>
            </a:r>
            <a:r>
              <a:rPr lang="ru-RU" sz="4800" b="1" dirty="0" err="1" smtClean="0">
                <a:latin typeface="Lucida Sans Unicode" pitchFamily="34" charset="0"/>
                <a:cs typeface="Lucida Sans Unicode" pitchFamily="34" charset="0"/>
              </a:rPr>
              <a:t>ФОНДа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2059"/>
            <a:ext cx="2883881" cy="384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32" y="1674865"/>
            <a:ext cx="2849757" cy="384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9486"/>
            <a:ext cx="2559844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3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ПОДОПЕЧНЫЕ ФОНДА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85184"/>
            <a:ext cx="7620000" cy="132901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Все денежные переводы можно увидеть на сайте: </a:t>
            </a:r>
            <a:r>
              <a:rPr lang="en-US" sz="2800" b="0" dirty="0">
                <a:solidFill>
                  <a:srgbClr val="FF0000"/>
                </a:solidFill>
              </a:rPr>
              <a:t>https://www.otkazniki.ru/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87957" cy="23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87416" cy="329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70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74" y="-99392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ПУНКТЫ СБОРА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280831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Lucida Sans Unicode" pitchFamily="34" charset="0"/>
                <a:cs typeface="Lucida Sans Unicode" pitchFamily="34" charset="0"/>
              </a:rPr>
              <a:t>На данный момент по городу и области работает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12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0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пунктов 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приема, среди них: магазины, образовательные учреждения, библиотеки, салоны красоты, молодежные центры и др.</a:t>
            </a:r>
          </a:p>
          <a:p>
            <a:pPr algn="just"/>
            <a:r>
              <a:rPr lang="ru-RU" dirty="0">
                <a:latin typeface="Lucida Sans Unicode" pitchFamily="34" charset="0"/>
                <a:cs typeface="Lucida Sans Unicode" pitchFamily="34" charset="0"/>
              </a:rPr>
              <a:t>Адреса пунктов сбора в Тульской области можно найти на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карте в группах «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Добрые_крышечки_Тула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» или «ЭКА» (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https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://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vk.com/eca71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)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099" name="Picture 3" descr="C:\Users\Русланка\Desktop\Катино\ЭКА\Добрые крышечки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5338"/>
            <a:ext cx="6023334" cy="28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0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Lucida Sans Unicode" pitchFamily="34" charset="0"/>
                <a:cs typeface="Lucida Sans Unicode" pitchFamily="34" charset="0"/>
              </a:rPr>
              <a:t>ПУНКТЫ СБОРА</a:t>
            </a:r>
            <a:endParaRPr lang="ru-RU" sz="48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122" name="Picture 2" descr="C:\Users\Русланка\Desktop\Катино\ЭКА\Добрые крышеч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06570" cy="23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усланка\Desktop\Катино\ЭКА\Добрые крышечки\lqZK7S2Od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104456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усланка\Desktop\Катино\ЭКА\Добрые крышечки\sqf5U_AWIW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усланка\Desktop\Катино\ЭКА\Добрые крышечки\Rt5ZKQlhSx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26" y="4005064"/>
            <a:ext cx="40964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34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96</TotalTime>
  <Words>259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социально-экологический проект по благотворительному сбору пластиковых крышечек для помощи детям с особенностями развития </vt:lpstr>
      <vt:lpstr>КРЫШЕЧКИ – НЕ МУСОР!</vt:lpstr>
      <vt:lpstr>КАК ЭТО РАБОТАЕТ?</vt:lpstr>
      <vt:lpstr>ПОДОПЕЧНЫЕ ФОНДА</vt:lpstr>
      <vt:lpstr>ПОДОПЕЧНЫЕ ФОНДА</vt:lpstr>
      <vt:lpstr>ПОДОПЕЧНЫЕ ФОНДа</vt:lpstr>
      <vt:lpstr>ПОДОПЕЧНЫЕ ФОНДА</vt:lpstr>
      <vt:lpstr>ПУНКТЫ СБОРА</vt:lpstr>
      <vt:lpstr>ПУНКТЫ СБОРА</vt:lpstr>
      <vt:lpstr>МЫ НЕ ОСТАНАВЛИВАЕМСЯ!</vt:lpstr>
      <vt:lpstr>Презентация PowerPoint</vt:lpstr>
      <vt:lpstr>ДНИ ГЛОБАЛЬНЫХ СБОРОВ</vt:lpstr>
      <vt:lpstr>ОРГАНИЗОВАТЬ ПУНКТ СБОРА ЛЕгкО!</vt:lpstr>
      <vt:lpstr>ПРИСОЕДИНЯЙСЯ!  СОРТИРОВАТЬ ПРОЩЕ, ЧЕМ КАЖЕТСЯ.  А ТЕМ БОЛЕЕ – СПАСАТЬ ПЛАНЕТУ!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социально-экологический проект по благотворительному сбору пластиковых крышечек для помощи детям с особенностями развития</dc:title>
  <dc:creator>Русланка</dc:creator>
  <cp:lastModifiedBy>Русланка</cp:lastModifiedBy>
  <cp:revision>11</cp:revision>
  <dcterms:created xsi:type="dcterms:W3CDTF">2017-11-22T21:14:50Z</dcterms:created>
  <dcterms:modified xsi:type="dcterms:W3CDTF">2020-04-29T20:03:34Z</dcterms:modified>
</cp:coreProperties>
</file>