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4" r:id="rId1"/>
  </p:sldMasterIdLst>
  <p:notesMasterIdLst>
    <p:notesMasterId r:id="rId11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92" r:id="rId9"/>
    <p:sldId id="29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68" d="100"/>
          <a:sy n="68" d="100"/>
        </p:scale>
        <p:origin x="-136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4B083-B1F8-41B0-BCF7-5F0798EE8CF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330C4-92A2-42EF-8E66-B10F87EA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5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460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4CFC61-ABC8-46F2-98A0-DCF6629323A7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3EE558-AC1B-41D1-8AD1-7BD3C794E80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16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jpeg"/><Relationship Id="rId11" Type="http://schemas.microsoft.com/office/2007/relationships/hdphoto" Target="../media/hdphoto1.wdp"/><Relationship Id="rId5" Type="http://schemas.openxmlformats.org/officeDocument/2006/relationships/image" Target="../media/image46.jpeg"/><Relationship Id="rId10" Type="http://schemas.openxmlformats.org/officeDocument/2006/relationships/image" Target="../media/image50.png"/><Relationship Id="rId4" Type="http://schemas.openxmlformats.org/officeDocument/2006/relationships/image" Target="../media/image45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1" y="0"/>
            <a:ext cx="9139656" cy="6858000"/>
          </a:xfrm>
          <a:custGeom>
            <a:avLst/>
            <a:gdLst/>
            <a:ahLst/>
            <a:cxnLst/>
            <a:rect l="l" t="t" r="r" b="b"/>
            <a:pathLst>
              <a:path w="10688320" h="7546975">
                <a:moveTo>
                  <a:pt x="0" y="7546936"/>
                </a:moveTo>
                <a:lnTo>
                  <a:pt x="10688294" y="7546936"/>
                </a:lnTo>
                <a:lnTo>
                  <a:pt x="10688294" y="0"/>
                </a:lnTo>
                <a:lnTo>
                  <a:pt x="0" y="0"/>
                </a:lnTo>
                <a:lnTo>
                  <a:pt x="0" y="7546936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2329048" y="1422413"/>
            <a:ext cx="6813757" cy="5237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1644615" y="507698"/>
            <a:ext cx="5848935" cy="5842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3512027" y="5579252"/>
            <a:ext cx="2232247" cy="36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algn="ctr"/>
            <a:r>
              <a:rPr lang="ru-RU" sz="1197" b="1" spc="73" dirty="0" smtClean="0">
                <a:latin typeface="Arial"/>
                <a:cs typeface="Arial"/>
              </a:rPr>
              <a:t>Пролетарское городское поселение</a:t>
            </a:r>
            <a:endParaRPr sz="1197" b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94022" y="3028434"/>
            <a:ext cx="156750" cy="79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3766969" y="2782132"/>
            <a:ext cx="136074" cy="325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3871104" y="3029759"/>
            <a:ext cx="286157" cy="7280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/>
          <p:nvPr/>
        </p:nvSpPr>
        <p:spPr>
          <a:xfrm>
            <a:off x="3776897" y="2789463"/>
            <a:ext cx="380095" cy="941550"/>
          </a:xfrm>
          <a:custGeom>
            <a:avLst/>
            <a:gdLst/>
            <a:ahLst/>
            <a:cxnLst/>
            <a:rect l="l" t="t" r="r" b="b"/>
            <a:pathLst>
              <a:path w="444500" h="1101089">
                <a:moveTo>
                  <a:pt x="121486" y="284480"/>
                </a:moveTo>
                <a:lnTo>
                  <a:pt x="131789" y="289560"/>
                </a:lnTo>
                <a:lnTo>
                  <a:pt x="136852" y="294640"/>
                </a:lnTo>
                <a:lnTo>
                  <a:pt x="138140" y="307340"/>
                </a:lnTo>
                <a:lnTo>
                  <a:pt x="137120" y="327660"/>
                </a:lnTo>
                <a:lnTo>
                  <a:pt x="135767" y="383540"/>
                </a:lnTo>
                <a:lnTo>
                  <a:pt x="137268" y="438150"/>
                </a:lnTo>
                <a:lnTo>
                  <a:pt x="141456" y="491490"/>
                </a:lnTo>
                <a:lnTo>
                  <a:pt x="148164" y="543560"/>
                </a:lnTo>
                <a:lnTo>
                  <a:pt x="157224" y="594360"/>
                </a:lnTo>
                <a:lnTo>
                  <a:pt x="168471" y="643890"/>
                </a:lnTo>
                <a:lnTo>
                  <a:pt x="181736" y="692150"/>
                </a:lnTo>
                <a:lnTo>
                  <a:pt x="196854" y="739140"/>
                </a:lnTo>
                <a:lnTo>
                  <a:pt x="213657" y="784860"/>
                </a:lnTo>
                <a:lnTo>
                  <a:pt x="231978" y="829310"/>
                </a:lnTo>
                <a:lnTo>
                  <a:pt x="251651" y="872490"/>
                </a:lnTo>
                <a:lnTo>
                  <a:pt x="272508" y="914400"/>
                </a:lnTo>
                <a:lnTo>
                  <a:pt x="294383" y="955040"/>
                </a:lnTo>
                <a:lnTo>
                  <a:pt x="317109" y="994410"/>
                </a:lnTo>
                <a:lnTo>
                  <a:pt x="340518" y="1031240"/>
                </a:lnTo>
                <a:lnTo>
                  <a:pt x="364444" y="1066800"/>
                </a:lnTo>
                <a:lnTo>
                  <a:pt x="388720" y="1101090"/>
                </a:lnTo>
                <a:lnTo>
                  <a:pt x="393856" y="1087120"/>
                </a:lnTo>
                <a:lnTo>
                  <a:pt x="398730" y="1073150"/>
                </a:lnTo>
                <a:lnTo>
                  <a:pt x="403371" y="1057910"/>
                </a:lnTo>
                <a:lnTo>
                  <a:pt x="407808" y="1042669"/>
                </a:lnTo>
                <a:lnTo>
                  <a:pt x="380883" y="1004569"/>
                </a:lnTo>
                <a:lnTo>
                  <a:pt x="354603" y="965200"/>
                </a:lnTo>
                <a:lnTo>
                  <a:pt x="329158" y="924560"/>
                </a:lnTo>
                <a:lnTo>
                  <a:pt x="304741" y="882650"/>
                </a:lnTo>
                <a:lnTo>
                  <a:pt x="281542" y="838200"/>
                </a:lnTo>
                <a:lnTo>
                  <a:pt x="259752" y="793750"/>
                </a:lnTo>
                <a:lnTo>
                  <a:pt x="239564" y="746760"/>
                </a:lnTo>
                <a:lnTo>
                  <a:pt x="221168" y="698500"/>
                </a:lnTo>
                <a:lnTo>
                  <a:pt x="204755" y="650240"/>
                </a:lnTo>
                <a:lnTo>
                  <a:pt x="190517" y="599440"/>
                </a:lnTo>
                <a:lnTo>
                  <a:pt x="178646" y="548640"/>
                </a:lnTo>
                <a:lnTo>
                  <a:pt x="169331" y="496570"/>
                </a:lnTo>
                <a:lnTo>
                  <a:pt x="162766" y="443230"/>
                </a:lnTo>
                <a:lnTo>
                  <a:pt x="159140" y="388620"/>
                </a:lnTo>
                <a:lnTo>
                  <a:pt x="158646" y="332740"/>
                </a:lnTo>
                <a:lnTo>
                  <a:pt x="156951" y="309880"/>
                </a:lnTo>
                <a:lnTo>
                  <a:pt x="151571" y="297180"/>
                </a:lnTo>
                <a:lnTo>
                  <a:pt x="145836" y="290830"/>
                </a:lnTo>
                <a:lnTo>
                  <a:pt x="143076" y="289560"/>
                </a:lnTo>
                <a:lnTo>
                  <a:pt x="121486" y="284480"/>
                </a:lnTo>
                <a:close/>
              </a:path>
              <a:path w="444500" h="1101089">
                <a:moveTo>
                  <a:pt x="168362" y="295910"/>
                </a:moveTo>
                <a:lnTo>
                  <a:pt x="183996" y="339090"/>
                </a:lnTo>
                <a:lnTo>
                  <a:pt x="184644" y="391160"/>
                </a:lnTo>
                <a:lnTo>
                  <a:pt x="188562" y="441960"/>
                </a:lnTo>
                <a:lnTo>
                  <a:pt x="195560" y="492760"/>
                </a:lnTo>
                <a:lnTo>
                  <a:pt x="205453" y="542290"/>
                </a:lnTo>
                <a:lnTo>
                  <a:pt x="218054" y="591820"/>
                </a:lnTo>
                <a:lnTo>
                  <a:pt x="233175" y="640080"/>
                </a:lnTo>
                <a:lnTo>
                  <a:pt x="250629" y="687070"/>
                </a:lnTo>
                <a:lnTo>
                  <a:pt x="270230" y="732790"/>
                </a:lnTo>
                <a:lnTo>
                  <a:pt x="291790" y="778510"/>
                </a:lnTo>
                <a:lnTo>
                  <a:pt x="315123" y="821690"/>
                </a:lnTo>
                <a:lnTo>
                  <a:pt x="340041" y="864869"/>
                </a:lnTo>
                <a:lnTo>
                  <a:pt x="366358" y="906780"/>
                </a:lnTo>
                <a:lnTo>
                  <a:pt x="393886" y="947419"/>
                </a:lnTo>
                <a:lnTo>
                  <a:pt x="422438" y="986790"/>
                </a:lnTo>
                <a:lnTo>
                  <a:pt x="425621" y="971550"/>
                </a:lnTo>
                <a:lnTo>
                  <a:pt x="431391" y="942340"/>
                </a:lnTo>
                <a:lnTo>
                  <a:pt x="433881" y="927100"/>
                </a:lnTo>
                <a:lnTo>
                  <a:pt x="404137" y="886460"/>
                </a:lnTo>
                <a:lnTo>
                  <a:pt x="375804" y="845819"/>
                </a:lnTo>
                <a:lnTo>
                  <a:pt x="349064" y="803910"/>
                </a:lnTo>
                <a:lnTo>
                  <a:pt x="324100" y="762000"/>
                </a:lnTo>
                <a:lnTo>
                  <a:pt x="301093" y="717550"/>
                </a:lnTo>
                <a:lnTo>
                  <a:pt x="280227" y="673100"/>
                </a:lnTo>
                <a:lnTo>
                  <a:pt x="261682" y="628650"/>
                </a:lnTo>
                <a:lnTo>
                  <a:pt x="245641" y="582930"/>
                </a:lnTo>
                <a:lnTo>
                  <a:pt x="232286" y="535940"/>
                </a:lnTo>
                <a:lnTo>
                  <a:pt x="221799" y="488950"/>
                </a:lnTo>
                <a:lnTo>
                  <a:pt x="214363" y="441960"/>
                </a:lnTo>
                <a:lnTo>
                  <a:pt x="210159" y="393700"/>
                </a:lnTo>
                <a:lnTo>
                  <a:pt x="209370" y="345440"/>
                </a:lnTo>
                <a:lnTo>
                  <a:pt x="206568" y="322580"/>
                </a:lnTo>
                <a:lnTo>
                  <a:pt x="201234" y="309880"/>
                </a:lnTo>
                <a:lnTo>
                  <a:pt x="196060" y="303530"/>
                </a:lnTo>
                <a:lnTo>
                  <a:pt x="193736" y="300990"/>
                </a:lnTo>
                <a:lnTo>
                  <a:pt x="168362" y="295910"/>
                </a:lnTo>
                <a:close/>
              </a:path>
              <a:path w="444500" h="1101089">
                <a:moveTo>
                  <a:pt x="216228" y="307340"/>
                </a:moveTo>
                <a:lnTo>
                  <a:pt x="231866" y="349250"/>
                </a:lnTo>
                <a:lnTo>
                  <a:pt x="232831" y="396240"/>
                </a:lnTo>
                <a:lnTo>
                  <a:pt x="237347" y="441960"/>
                </a:lnTo>
                <a:lnTo>
                  <a:pt x="245279" y="486410"/>
                </a:lnTo>
                <a:lnTo>
                  <a:pt x="256447" y="532130"/>
                </a:lnTo>
                <a:lnTo>
                  <a:pt x="270670" y="576580"/>
                </a:lnTo>
                <a:lnTo>
                  <a:pt x="287769" y="619760"/>
                </a:lnTo>
                <a:lnTo>
                  <a:pt x="307562" y="662940"/>
                </a:lnTo>
                <a:lnTo>
                  <a:pt x="329870" y="706120"/>
                </a:lnTo>
                <a:lnTo>
                  <a:pt x="354512" y="748030"/>
                </a:lnTo>
                <a:lnTo>
                  <a:pt x="381307" y="789940"/>
                </a:lnTo>
                <a:lnTo>
                  <a:pt x="410076" y="830580"/>
                </a:lnTo>
                <a:lnTo>
                  <a:pt x="440637" y="871219"/>
                </a:lnTo>
                <a:lnTo>
                  <a:pt x="441887" y="855980"/>
                </a:lnTo>
                <a:lnTo>
                  <a:pt x="442880" y="842010"/>
                </a:lnTo>
                <a:lnTo>
                  <a:pt x="443629" y="826769"/>
                </a:lnTo>
                <a:lnTo>
                  <a:pt x="444142" y="811530"/>
                </a:lnTo>
                <a:lnTo>
                  <a:pt x="410874" y="767080"/>
                </a:lnTo>
                <a:lnTo>
                  <a:pt x="380235" y="723900"/>
                </a:lnTo>
                <a:lnTo>
                  <a:pt x="352455" y="679450"/>
                </a:lnTo>
                <a:lnTo>
                  <a:pt x="327764" y="633730"/>
                </a:lnTo>
                <a:lnTo>
                  <a:pt x="306392" y="588010"/>
                </a:lnTo>
                <a:lnTo>
                  <a:pt x="288567" y="542290"/>
                </a:lnTo>
                <a:lnTo>
                  <a:pt x="274520" y="496570"/>
                </a:lnTo>
                <a:lnTo>
                  <a:pt x="264480" y="449580"/>
                </a:lnTo>
                <a:lnTo>
                  <a:pt x="258676" y="402590"/>
                </a:lnTo>
                <a:lnTo>
                  <a:pt x="257338" y="356870"/>
                </a:lnTo>
                <a:lnTo>
                  <a:pt x="254480" y="334010"/>
                </a:lnTo>
                <a:lnTo>
                  <a:pt x="249134" y="321310"/>
                </a:lnTo>
                <a:lnTo>
                  <a:pt x="243969" y="314960"/>
                </a:lnTo>
                <a:lnTo>
                  <a:pt x="241654" y="313690"/>
                </a:lnTo>
                <a:lnTo>
                  <a:pt x="216228" y="307340"/>
                </a:lnTo>
                <a:close/>
              </a:path>
              <a:path w="444500" h="1101089">
                <a:moveTo>
                  <a:pt x="125055" y="349250"/>
                </a:moveTo>
                <a:lnTo>
                  <a:pt x="122705" y="351790"/>
                </a:lnTo>
                <a:lnTo>
                  <a:pt x="120445" y="355600"/>
                </a:lnTo>
                <a:lnTo>
                  <a:pt x="118298" y="356870"/>
                </a:lnTo>
                <a:lnTo>
                  <a:pt x="112571" y="363220"/>
                </a:lnTo>
                <a:lnTo>
                  <a:pt x="106792" y="363220"/>
                </a:lnTo>
                <a:lnTo>
                  <a:pt x="118248" y="365760"/>
                </a:lnTo>
                <a:lnTo>
                  <a:pt x="120991" y="367030"/>
                </a:lnTo>
                <a:lnTo>
                  <a:pt x="124445" y="367030"/>
                </a:lnTo>
                <a:lnTo>
                  <a:pt x="124814" y="354330"/>
                </a:lnTo>
                <a:lnTo>
                  <a:pt x="125055" y="349250"/>
                </a:lnTo>
                <a:close/>
              </a:path>
              <a:path w="444500" h="1101089">
                <a:moveTo>
                  <a:pt x="101065" y="361950"/>
                </a:moveTo>
                <a:lnTo>
                  <a:pt x="104582" y="363220"/>
                </a:lnTo>
                <a:lnTo>
                  <a:pt x="106792" y="363220"/>
                </a:lnTo>
                <a:lnTo>
                  <a:pt x="101065" y="361950"/>
                </a:lnTo>
                <a:close/>
              </a:path>
              <a:path w="444500" h="1101089">
                <a:moveTo>
                  <a:pt x="120800" y="298450"/>
                </a:moveTo>
                <a:lnTo>
                  <a:pt x="109537" y="311150"/>
                </a:lnTo>
                <a:lnTo>
                  <a:pt x="99514" y="325120"/>
                </a:lnTo>
                <a:lnTo>
                  <a:pt x="82561" y="349250"/>
                </a:lnTo>
                <a:lnTo>
                  <a:pt x="76896" y="354330"/>
                </a:lnTo>
                <a:lnTo>
                  <a:pt x="69664" y="354330"/>
                </a:lnTo>
                <a:lnTo>
                  <a:pt x="82561" y="358140"/>
                </a:lnTo>
                <a:lnTo>
                  <a:pt x="94740" y="360680"/>
                </a:lnTo>
                <a:lnTo>
                  <a:pt x="101471" y="353060"/>
                </a:lnTo>
                <a:lnTo>
                  <a:pt x="106592" y="346710"/>
                </a:lnTo>
                <a:lnTo>
                  <a:pt x="112206" y="337820"/>
                </a:lnTo>
                <a:lnTo>
                  <a:pt x="118348" y="327660"/>
                </a:lnTo>
                <a:lnTo>
                  <a:pt x="125055" y="318770"/>
                </a:lnTo>
                <a:lnTo>
                  <a:pt x="124382" y="309880"/>
                </a:lnTo>
                <a:lnTo>
                  <a:pt x="122909" y="303530"/>
                </a:lnTo>
                <a:lnTo>
                  <a:pt x="120800" y="298450"/>
                </a:lnTo>
                <a:close/>
              </a:path>
              <a:path w="444500" h="1101089">
                <a:moveTo>
                  <a:pt x="65365" y="353060"/>
                </a:moveTo>
                <a:lnTo>
                  <a:pt x="68845" y="354330"/>
                </a:lnTo>
                <a:lnTo>
                  <a:pt x="69664" y="354330"/>
                </a:lnTo>
                <a:lnTo>
                  <a:pt x="65365" y="353060"/>
                </a:lnTo>
                <a:close/>
              </a:path>
              <a:path w="444500" h="1101089">
                <a:moveTo>
                  <a:pt x="33386" y="345440"/>
                </a:moveTo>
                <a:lnTo>
                  <a:pt x="29894" y="345440"/>
                </a:lnTo>
                <a:lnTo>
                  <a:pt x="47064" y="349250"/>
                </a:lnTo>
                <a:lnTo>
                  <a:pt x="59231" y="353060"/>
                </a:lnTo>
                <a:lnTo>
                  <a:pt x="64851" y="346710"/>
                </a:lnTo>
                <a:lnTo>
                  <a:pt x="41463" y="346710"/>
                </a:lnTo>
                <a:lnTo>
                  <a:pt x="33386" y="345440"/>
                </a:lnTo>
                <a:close/>
              </a:path>
              <a:path w="444500" h="1101089">
                <a:moveTo>
                  <a:pt x="110894" y="281940"/>
                </a:moveTo>
                <a:lnTo>
                  <a:pt x="103503" y="281940"/>
                </a:lnTo>
                <a:lnTo>
                  <a:pt x="85909" y="289560"/>
                </a:lnTo>
                <a:lnTo>
                  <a:pt x="70910" y="306070"/>
                </a:lnTo>
                <a:lnTo>
                  <a:pt x="58113" y="325120"/>
                </a:lnTo>
                <a:lnTo>
                  <a:pt x="47128" y="340360"/>
                </a:lnTo>
                <a:lnTo>
                  <a:pt x="41463" y="346710"/>
                </a:lnTo>
                <a:lnTo>
                  <a:pt x="64851" y="346710"/>
                </a:lnTo>
                <a:lnTo>
                  <a:pt x="65974" y="345440"/>
                </a:lnTo>
                <a:lnTo>
                  <a:pt x="75647" y="331470"/>
                </a:lnTo>
                <a:lnTo>
                  <a:pt x="87022" y="313690"/>
                </a:lnTo>
                <a:lnTo>
                  <a:pt x="100239" y="297180"/>
                </a:lnTo>
                <a:lnTo>
                  <a:pt x="115441" y="288290"/>
                </a:lnTo>
                <a:lnTo>
                  <a:pt x="113168" y="284480"/>
                </a:lnTo>
                <a:lnTo>
                  <a:pt x="111567" y="283209"/>
                </a:lnTo>
                <a:lnTo>
                  <a:pt x="110894" y="281940"/>
                </a:lnTo>
                <a:close/>
              </a:path>
              <a:path w="444500" h="1101089">
                <a:moveTo>
                  <a:pt x="2246" y="0"/>
                </a:moveTo>
                <a:lnTo>
                  <a:pt x="778" y="52070"/>
                </a:lnTo>
                <a:lnTo>
                  <a:pt x="0" y="106680"/>
                </a:lnTo>
                <a:lnTo>
                  <a:pt x="202" y="160020"/>
                </a:lnTo>
                <a:lnTo>
                  <a:pt x="1679" y="209550"/>
                </a:lnTo>
                <a:lnTo>
                  <a:pt x="4722" y="255270"/>
                </a:lnTo>
                <a:lnTo>
                  <a:pt x="10125" y="297180"/>
                </a:lnTo>
                <a:lnTo>
                  <a:pt x="21982" y="337820"/>
                </a:lnTo>
                <a:lnTo>
                  <a:pt x="28751" y="344170"/>
                </a:lnTo>
                <a:lnTo>
                  <a:pt x="32078" y="342900"/>
                </a:lnTo>
                <a:lnTo>
                  <a:pt x="35736" y="341630"/>
                </a:lnTo>
                <a:lnTo>
                  <a:pt x="39063" y="337820"/>
                </a:lnTo>
                <a:lnTo>
                  <a:pt x="40066" y="336550"/>
                </a:lnTo>
                <a:lnTo>
                  <a:pt x="42340" y="334010"/>
                </a:lnTo>
                <a:lnTo>
                  <a:pt x="30987" y="279400"/>
                </a:lnTo>
                <a:lnTo>
                  <a:pt x="26488" y="218440"/>
                </a:lnTo>
                <a:lnTo>
                  <a:pt x="25663" y="177800"/>
                </a:lnTo>
                <a:lnTo>
                  <a:pt x="25619" y="160020"/>
                </a:lnTo>
                <a:lnTo>
                  <a:pt x="25921" y="119380"/>
                </a:lnTo>
                <a:lnTo>
                  <a:pt x="27338" y="68580"/>
                </a:lnTo>
                <a:lnTo>
                  <a:pt x="29475" y="16509"/>
                </a:lnTo>
                <a:lnTo>
                  <a:pt x="22704" y="12700"/>
                </a:lnTo>
                <a:lnTo>
                  <a:pt x="15922" y="7620"/>
                </a:lnTo>
                <a:lnTo>
                  <a:pt x="2246" y="0"/>
                </a:lnTo>
                <a:close/>
              </a:path>
              <a:path w="444500" h="1101089">
                <a:moveTo>
                  <a:pt x="47178" y="29209"/>
                </a:moveTo>
                <a:lnTo>
                  <a:pt x="44367" y="78740"/>
                </a:lnTo>
                <a:lnTo>
                  <a:pt x="42297" y="129540"/>
                </a:lnTo>
                <a:lnTo>
                  <a:pt x="41529" y="167640"/>
                </a:lnTo>
                <a:lnTo>
                  <a:pt x="41423" y="193040"/>
                </a:lnTo>
                <a:lnTo>
                  <a:pt x="41706" y="224790"/>
                </a:lnTo>
                <a:lnTo>
                  <a:pt x="43851" y="265430"/>
                </a:lnTo>
                <a:lnTo>
                  <a:pt x="48762" y="304800"/>
                </a:lnTo>
                <a:lnTo>
                  <a:pt x="51712" y="320040"/>
                </a:lnTo>
                <a:lnTo>
                  <a:pt x="56226" y="313690"/>
                </a:lnTo>
                <a:lnTo>
                  <a:pt x="61002" y="306070"/>
                </a:lnTo>
                <a:lnTo>
                  <a:pt x="66064" y="299720"/>
                </a:lnTo>
                <a:lnTo>
                  <a:pt x="71435" y="293370"/>
                </a:lnTo>
                <a:lnTo>
                  <a:pt x="70369" y="284480"/>
                </a:lnTo>
                <a:lnTo>
                  <a:pt x="69619" y="275590"/>
                </a:lnTo>
                <a:lnTo>
                  <a:pt x="69276" y="271780"/>
                </a:lnTo>
                <a:lnTo>
                  <a:pt x="67442" y="224790"/>
                </a:lnTo>
                <a:lnTo>
                  <a:pt x="67460" y="218440"/>
                </a:lnTo>
                <a:lnTo>
                  <a:pt x="68133" y="167640"/>
                </a:lnTo>
                <a:lnTo>
                  <a:pt x="70855" y="107950"/>
                </a:lnTo>
                <a:lnTo>
                  <a:pt x="74915" y="48259"/>
                </a:lnTo>
                <a:lnTo>
                  <a:pt x="61152" y="38100"/>
                </a:lnTo>
                <a:lnTo>
                  <a:pt x="54173" y="34290"/>
                </a:lnTo>
                <a:lnTo>
                  <a:pt x="47178" y="29209"/>
                </a:lnTo>
                <a:close/>
              </a:path>
              <a:path w="444500" h="1101089">
                <a:moveTo>
                  <a:pt x="114069" y="279400"/>
                </a:moveTo>
                <a:lnTo>
                  <a:pt x="106018" y="279400"/>
                </a:lnTo>
                <a:lnTo>
                  <a:pt x="109408" y="281940"/>
                </a:lnTo>
                <a:lnTo>
                  <a:pt x="112571" y="281940"/>
                </a:lnTo>
                <a:lnTo>
                  <a:pt x="114133" y="283209"/>
                </a:lnTo>
                <a:lnTo>
                  <a:pt x="114069" y="279400"/>
                </a:lnTo>
                <a:close/>
              </a:path>
              <a:path w="444500" h="1101089">
                <a:moveTo>
                  <a:pt x="93826" y="63500"/>
                </a:moveTo>
                <a:lnTo>
                  <a:pt x="89157" y="120650"/>
                </a:lnTo>
                <a:lnTo>
                  <a:pt x="85858" y="177800"/>
                </a:lnTo>
                <a:lnTo>
                  <a:pt x="84590" y="229870"/>
                </a:lnTo>
                <a:lnTo>
                  <a:pt x="86015" y="275590"/>
                </a:lnTo>
                <a:lnTo>
                  <a:pt x="86574" y="281940"/>
                </a:lnTo>
                <a:lnTo>
                  <a:pt x="89406" y="280670"/>
                </a:lnTo>
                <a:lnTo>
                  <a:pt x="95464" y="280670"/>
                </a:lnTo>
                <a:lnTo>
                  <a:pt x="106018" y="279400"/>
                </a:lnTo>
                <a:lnTo>
                  <a:pt x="114069" y="279400"/>
                </a:lnTo>
                <a:lnTo>
                  <a:pt x="113113" y="241300"/>
                </a:lnTo>
                <a:lnTo>
                  <a:pt x="114658" y="193040"/>
                </a:lnTo>
                <a:lnTo>
                  <a:pt x="118192" y="140970"/>
                </a:lnTo>
                <a:lnTo>
                  <a:pt x="123137" y="87630"/>
                </a:lnTo>
                <a:lnTo>
                  <a:pt x="108624" y="74930"/>
                </a:lnTo>
                <a:lnTo>
                  <a:pt x="101263" y="69850"/>
                </a:lnTo>
                <a:lnTo>
                  <a:pt x="93826" y="63500"/>
                </a:lnTo>
                <a:close/>
              </a:path>
            </a:pathLst>
          </a:custGeom>
          <a:solidFill>
            <a:srgbClr val="1D1D1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30852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0048" cy="422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2350127" y="1422413"/>
            <a:ext cx="6792656" cy="5237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1655574" y="512955"/>
            <a:ext cx="5849119" cy="5842603"/>
          </a:xfrm>
          <a:custGeom>
            <a:avLst/>
            <a:gdLst/>
            <a:ahLst/>
            <a:cxnLst/>
            <a:rect l="l" t="t" r="r" b="b"/>
            <a:pathLst>
              <a:path w="6840220" h="6832600">
                <a:moveTo>
                  <a:pt x="3754924" y="6819900"/>
                </a:moveTo>
                <a:lnTo>
                  <a:pt x="3085068" y="6819900"/>
                </a:lnTo>
                <a:lnTo>
                  <a:pt x="3132387" y="6832600"/>
                </a:lnTo>
                <a:lnTo>
                  <a:pt x="3707605" y="6832600"/>
                </a:lnTo>
                <a:lnTo>
                  <a:pt x="3754924" y="6819900"/>
                </a:lnTo>
                <a:close/>
              </a:path>
              <a:path w="6840220" h="6832600">
                <a:moveTo>
                  <a:pt x="3848997" y="6807200"/>
                </a:moveTo>
                <a:lnTo>
                  <a:pt x="2990996" y="6807200"/>
                </a:lnTo>
                <a:lnTo>
                  <a:pt x="3037936" y="6819900"/>
                </a:lnTo>
                <a:lnTo>
                  <a:pt x="3802057" y="6819900"/>
                </a:lnTo>
                <a:lnTo>
                  <a:pt x="3848997" y="6807200"/>
                </a:lnTo>
                <a:close/>
              </a:path>
              <a:path w="6840220" h="6832600">
                <a:moveTo>
                  <a:pt x="3942283" y="6794500"/>
                </a:moveTo>
                <a:lnTo>
                  <a:pt x="2897710" y="6794500"/>
                </a:lnTo>
                <a:lnTo>
                  <a:pt x="2944253" y="6807200"/>
                </a:lnTo>
                <a:lnTo>
                  <a:pt x="3895740" y="6807200"/>
                </a:lnTo>
                <a:lnTo>
                  <a:pt x="3942283" y="6794500"/>
                </a:lnTo>
                <a:close/>
              </a:path>
              <a:path w="6840220" h="6832600">
                <a:moveTo>
                  <a:pt x="4080664" y="6769100"/>
                </a:moveTo>
                <a:lnTo>
                  <a:pt x="2759330" y="6769100"/>
                </a:lnTo>
                <a:lnTo>
                  <a:pt x="2851373" y="6794500"/>
                </a:lnTo>
                <a:lnTo>
                  <a:pt x="3988621" y="6794500"/>
                </a:lnTo>
                <a:lnTo>
                  <a:pt x="4080664" y="6769100"/>
                </a:lnTo>
                <a:close/>
              </a:path>
              <a:path w="6840220" h="6832600">
                <a:moveTo>
                  <a:pt x="4171834" y="76200"/>
                </a:moveTo>
                <a:lnTo>
                  <a:pt x="2668161" y="76200"/>
                </a:lnTo>
                <a:lnTo>
                  <a:pt x="2312920" y="177800"/>
                </a:lnTo>
                <a:lnTo>
                  <a:pt x="2269649" y="203200"/>
                </a:lnTo>
                <a:lnTo>
                  <a:pt x="2141453" y="241300"/>
                </a:lnTo>
                <a:lnTo>
                  <a:pt x="2099275" y="266700"/>
                </a:lnTo>
                <a:lnTo>
                  <a:pt x="2057381" y="279400"/>
                </a:lnTo>
                <a:lnTo>
                  <a:pt x="2015776" y="304800"/>
                </a:lnTo>
                <a:lnTo>
                  <a:pt x="1974464" y="317500"/>
                </a:lnTo>
                <a:lnTo>
                  <a:pt x="1933449" y="342900"/>
                </a:lnTo>
                <a:lnTo>
                  <a:pt x="1892737" y="355600"/>
                </a:lnTo>
                <a:lnTo>
                  <a:pt x="1852330" y="381000"/>
                </a:lnTo>
                <a:lnTo>
                  <a:pt x="1812234" y="393700"/>
                </a:lnTo>
                <a:lnTo>
                  <a:pt x="1693854" y="469900"/>
                </a:lnTo>
                <a:lnTo>
                  <a:pt x="1655045" y="482600"/>
                </a:lnTo>
                <a:lnTo>
                  <a:pt x="1540629" y="558800"/>
                </a:lnTo>
                <a:lnTo>
                  <a:pt x="1429326" y="635000"/>
                </a:lnTo>
                <a:lnTo>
                  <a:pt x="1356912" y="685800"/>
                </a:lnTo>
                <a:lnTo>
                  <a:pt x="1321254" y="723900"/>
                </a:lnTo>
                <a:lnTo>
                  <a:pt x="1285969" y="749300"/>
                </a:lnTo>
                <a:lnTo>
                  <a:pt x="1216532" y="800100"/>
                </a:lnTo>
                <a:lnTo>
                  <a:pt x="1182389" y="838200"/>
                </a:lnTo>
                <a:lnTo>
                  <a:pt x="1115278" y="889000"/>
                </a:lnTo>
                <a:lnTo>
                  <a:pt x="1082318" y="927100"/>
                </a:lnTo>
                <a:lnTo>
                  <a:pt x="1049760" y="952500"/>
                </a:lnTo>
                <a:lnTo>
                  <a:pt x="1017611" y="990600"/>
                </a:lnTo>
                <a:lnTo>
                  <a:pt x="985872" y="1016000"/>
                </a:lnTo>
                <a:lnTo>
                  <a:pt x="954551" y="1054100"/>
                </a:lnTo>
                <a:lnTo>
                  <a:pt x="923649" y="1079500"/>
                </a:lnTo>
                <a:lnTo>
                  <a:pt x="893173" y="1117600"/>
                </a:lnTo>
                <a:lnTo>
                  <a:pt x="863125" y="1143000"/>
                </a:lnTo>
                <a:lnTo>
                  <a:pt x="833512" y="1181100"/>
                </a:lnTo>
                <a:lnTo>
                  <a:pt x="804337" y="1219200"/>
                </a:lnTo>
                <a:lnTo>
                  <a:pt x="775604" y="1244600"/>
                </a:lnTo>
                <a:lnTo>
                  <a:pt x="747318" y="1282700"/>
                </a:lnTo>
                <a:lnTo>
                  <a:pt x="719484" y="1320800"/>
                </a:lnTo>
                <a:lnTo>
                  <a:pt x="692105" y="1358900"/>
                </a:lnTo>
                <a:lnTo>
                  <a:pt x="665186" y="1397000"/>
                </a:lnTo>
                <a:lnTo>
                  <a:pt x="638732" y="1422400"/>
                </a:lnTo>
                <a:lnTo>
                  <a:pt x="612746" y="1460500"/>
                </a:lnTo>
                <a:lnTo>
                  <a:pt x="587234" y="1498600"/>
                </a:lnTo>
                <a:lnTo>
                  <a:pt x="562200" y="1536700"/>
                </a:lnTo>
                <a:lnTo>
                  <a:pt x="537648" y="1574800"/>
                </a:lnTo>
                <a:lnTo>
                  <a:pt x="513582" y="1612900"/>
                </a:lnTo>
                <a:lnTo>
                  <a:pt x="490007" y="1651000"/>
                </a:lnTo>
                <a:lnTo>
                  <a:pt x="466927" y="1689100"/>
                </a:lnTo>
                <a:lnTo>
                  <a:pt x="444347" y="1727200"/>
                </a:lnTo>
                <a:lnTo>
                  <a:pt x="422271" y="1765300"/>
                </a:lnTo>
                <a:lnTo>
                  <a:pt x="400704" y="1816100"/>
                </a:lnTo>
                <a:lnTo>
                  <a:pt x="379649" y="1854200"/>
                </a:lnTo>
                <a:lnTo>
                  <a:pt x="359112" y="1892300"/>
                </a:lnTo>
                <a:lnTo>
                  <a:pt x="339096" y="1930400"/>
                </a:lnTo>
                <a:lnTo>
                  <a:pt x="319607" y="1968500"/>
                </a:lnTo>
                <a:lnTo>
                  <a:pt x="300647" y="2019300"/>
                </a:lnTo>
                <a:lnTo>
                  <a:pt x="282223" y="2057400"/>
                </a:lnTo>
                <a:lnTo>
                  <a:pt x="264338" y="2095500"/>
                </a:lnTo>
                <a:lnTo>
                  <a:pt x="246997" y="2146300"/>
                </a:lnTo>
                <a:lnTo>
                  <a:pt x="230203" y="2184400"/>
                </a:lnTo>
                <a:lnTo>
                  <a:pt x="213962" y="2222500"/>
                </a:lnTo>
                <a:lnTo>
                  <a:pt x="198278" y="2273300"/>
                </a:lnTo>
                <a:lnTo>
                  <a:pt x="183155" y="2311400"/>
                </a:lnTo>
                <a:lnTo>
                  <a:pt x="168598" y="2349500"/>
                </a:lnTo>
                <a:lnTo>
                  <a:pt x="154610" y="2400300"/>
                </a:lnTo>
                <a:lnTo>
                  <a:pt x="141197" y="2438400"/>
                </a:lnTo>
                <a:lnTo>
                  <a:pt x="128363" y="2489200"/>
                </a:lnTo>
                <a:lnTo>
                  <a:pt x="116112" y="2527300"/>
                </a:lnTo>
                <a:lnTo>
                  <a:pt x="104449" y="2578100"/>
                </a:lnTo>
                <a:lnTo>
                  <a:pt x="93377" y="2616200"/>
                </a:lnTo>
                <a:lnTo>
                  <a:pt x="82903" y="2667000"/>
                </a:lnTo>
                <a:lnTo>
                  <a:pt x="73028" y="2717800"/>
                </a:lnTo>
                <a:lnTo>
                  <a:pt x="63759" y="2755900"/>
                </a:lnTo>
                <a:lnTo>
                  <a:pt x="55100" y="2806700"/>
                </a:lnTo>
                <a:lnTo>
                  <a:pt x="47054" y="2844800"/>
                </a:lnTo>
                <a:lnTo>
                  <a:pt x="39627" y="2895600"/>
                </a:lnTo>
                <a:lnTo>
                  <a:pt x="32823" y="2946400"/>
                </a:lnTo>
                <a:lnTo>
                  <a:pt x="26646" y="2984500"/>
                </a:lnTo>
                <a:lnTo>
                  <a:pt x="21100" y="3035300"/>
                </a:lnTo>
                <a:lnTo>
                  <a:pt x="16191" y="3086100"/>
                </a:lnTo>
                <a:lnTo>
                  <a:pt x="11922" y="3136900"/>
                </a:lnTo>
                <a:lnTo>
                  <a:pt x="8297" y="3175000"/>
                </a:lnTo>
                <a:lnTo>
                  <a:pt x="5322" y="3225800"/>
                </a:lnTo>
                <a:lnTo>
                  <a:pt x="3000" y="3276600"/>
                </a:lnTo>
                <a:lnTo>
                  <a:pt x="1336" y="3327400"/>
                </a:lnTo>
                <a:lnTo>
                  <a:pt x="334" y="3365500"/>
                </a:lnTo>
                <a:lnTo>
                  <a:pt x="0" y="3416300"/>
                </a:lnTo>
                <a:lnTo>
                  <a:pt x="334" y="3467100"/>
                </a:lnTo>
                <a:lnTo>
                  <a:pt x="1336" y="3517900"/>
                </a:lnTo>
                <a:lnTo>
                  <a:pt x="3000" y="3568700"/>
                </a:lnTo>
                <a:lnTo>
                  <a:pt x="5322" y="3606800"/>
                </a:lnTo>
                <a:lnTo>
                  <a:pt x="8297" y="3657600"/>
                </a:lnTo>
                <a:lnTo>
                  <a:pt x="11922" y="3708400"/>
                </a:lnTo>
                <a:lnTo>
                  <a:pt x="16191" y="3759200"/>
                </a:lnTo>
                <a:lnTo>
                  <a:pt x="21100" y="3797300"/>
                </a:lnTo>
                <a:lnTo>
                  <a:pt x="26646" y="3848100"/>
                </a:lnTo>
                <a:lnTo>
                  <a:pt x="32823" y="3898900"/>
                </a:lnTo>
                <a:lnTo>
                  <a:pt x="39627" y="3937000"/>
                </a:lnTo>
                <a:lnTo>
                  <a:pt x="47054" y="3987800"/>
                </a:lnTo>
                <a:lnTo>
                  <a:pt x="55100" y="4038600"/>
                </a:lnTo>
                <a:lnTo>
                  <a:pt x="63759" y="4076700"/>
                </a:lnTo>
                <a:lnTo>
                  <a:pt x="73028" y="4127500"/>
                </a:lnTo>
                <a:lnTo>
                  <a:pt x="82903" y="4165600"/>
                </a:lnTo>
                <a:lnTo>
                  <a:pt x="93377" y="4216400"/>
                </a:lnTo>
                <a:lnTo>
                  <a:pt x="104449" y="4267200"/>
                </a:lnTo>
                <a:lnTo>
                  <a:pt x="116112" y="4305300"/>
                </a:lnTo>
                <a:lnTo>
                  <a:pt x="128363" y="4356100"/>
                </a:lnTo>
                <a:lnTo>
                  <a:pt x="141197" y="4394200"/>
                </a:lnTo>
                <a:lnTo>
                  <a:pt x="154610" y="4445000"/>
                </a:lnTo>
                <a:lnTo>
                  <a:pt x="168598" y="4483100"/>
                </a:lnTo>
                <a:lnTo>
                  <a:pt x="183155" y="4521200"/>
                </a:lnTo>
                <a:lnTo>
                  <a:pt x="198278" y="4572000"/>
                </a:lnTo>
                <a:lnTo>
                  <a:pt x="213962" y="4610100"/>
                </a:lnTo>
                <a:lnTo>
                  <a:pt x="230203" y="4660900"/>
                </a:lnTo>
                <a:lnTo>
                  <a:pt x="246997" y="4699000"/>
                </a:lnTo>
                <a:lnTo>
                  <a:pt x="264338" y="4737100"/>
                </a:lnTo>
                <a:lnTo>
                  <a:pt x="282223" y="4787900"/>
                </a:lnTo>
                <a:lnTo>
                  <a:pt x="300647" y="4826000"/>
                </a:lnTo>
                <a:lnTo>
                  <a:pt x="319607" y="4864100"/>
                </a:lnTo>
                <a:lnTo>
                  <a:pt x="339096" y="4902200"/>
                </a:lnTo>
                <a:lnTo>
                  <a:pt x="359112" y="4940300"/>
                </a:lnTo>
                <a:lnTo>
                  <a:pt x="379649" y="4991100"/>
                </a:lnTo>
                <a:lnTo>
                  <a:pt x="400704" y="5029200"/>
                </a:lnTo>
                <a:lnTo>
                  <a:pt x="422271" y="5067300"/>
                </a:lnTo>
                <a:lnTo>
                  <a:pt x="444347" y="5105400"/>
                </a:lnTo>
                <a:lnTo>
                  <a:pt x="466927" y="5143500"/>
                </a:lnTo>
                <a:lnTo>
                  <a:pt x="490007" y="5181600"/>
                </a:lnTo>
                <a:lnTo>
                  <a:pt x="513582" y="5219700"/>
                </a:lnTo>
                <a:lnTo>
                  <a:pt x="537648" y="5257800"/>
                </a:lnTo>
                <a:lnTo>
                  <a:pt x="562200" y="5295900"/>
                </a:lnTo>
                <a:lnTo>
                  <a:pt x="587234" y="5334000"/>
                </a:lnTo>
                <a:lnTo>
                  <a:pt x="612746" y="5372100"/>
                </a:lnTo>
                <a:lnTo>
                  <a:pt x="638732" y="5410200"/>
                </a:lnTo>
                <a:lnTo>
                  <a:pt x="665186" y="5448300"/>
                </a:lnTo>
                <a:lnTo>
                  <a:pt x="692105" y="5486400"/>
                </a:lnTo>
                <a:lnTo>
                  <a:pt x="719484" y="5511800"/>
                </a:lnTo>
                <a:lnTo>
                  <a:pt x="747318" y="5549900"/>
                </a:lnTo>
                <a:lnTo>
                  <a:pt x="775604" y="5588000"/>
                </a:lnTo>
                <a:lnTo>
                  <a:pt x="804337" y="5626100"/>
                </a:lnTo>
                <a:lnTo>
                  <a:pt x="833512" y="5651500"/>
                </a:lnTo>
                <a:lnTo>
                  <a:pt x="863125" y="5689600"/>
                </a:lnTo>
                <a:lnTo>
                  <a:pt x="893173" y="5727700"/>
                </a:lnTo>
                <a:lnTo>
                  <a:pt x="923649" y="5753100"/>
                </a:lnTo>
                <a:lnTo>
                  <a:pt x="954551" y="5791200"/>
                </a:lnTo>
                <a:lnTo>
                  <a:pt x="985872" y="5816600"/>
                </a:lnTo>
                <a:lnTo>
                  <a:pt x="1017611" y="5854700"/>
                </a:lnTo>
                <a:lnTo>
                  <a:pt x="1049760" y="5880100"/>
                </a:lnTo>
                <a:lnTo>
                  <a:pt x="1082318" y="5918200"/>
                </a:lnTo>
                <a:lnTo>
                  <a:pt x="1115278" y="5943600"/>
                </a:lnTo>
                <a:lnTo>
                  <a:pt x="1148636" y="5981700"/>
                </a:lnTo>
                <a:lnTo>
                  <a:pt x="1182389" y="6007100"/>
                </a:lnTo>
                <a:lnTo>
                  <a:pt x="1251060" y="6057900"/>
                </a:lnTo>
                <a:lnTo>
                  <a:pt x="1285969" y="6096000"/>
                </a:lnTo>
                <a:lnTo>
                  <a:pt x="1356912" y="6146800"/>
                </a:lnTo>
                <a:lnTo>
                  <a:pt x="1429326" y="6197600"/>
                </a:lnTo>
                <a:lnTo>
                  <a:pt x="1503177" y="6248400"/>
                </a:lnTo>
                <a:lnTo>
                  <a:pt x="1616568" y="6324600"/>
                </a:lnTo>
                <a:lnTo>
                  <a:pt x="1732992" y="6400800"/>
                </a:lnTo>
                <a:lnTo>
                  <a:pt x="1772453" y="6413500"/>
                </a:lnTo>
                <a:lnTo>
                  <a:pt x="1852330" y="6464300"/>
                </a:lnTo>
                <a:lnTo>
                  <a:pt x="1892737" y="6477000"/>
                </a:lnTo>
                <a:lnTo>
                  <a:pt x="1933449" y="6502400"/>
                </a:lnTo>
                <a:lnTo>
                  <a:pt x="1974464" y="6515100"/>
                </a:lnTo>
                <a:lnTo>
                  <a:pt x="2015776" y="6540500"/>
                </a:lnTo>
                <a:lnTo>
                  <a:pt x="2057381" y="6553200"/>
                </a:lnTo>
                <a:lnTo>
                  <a:pt x="2099275" y="6578600"/>
                </a:lnTo>
                <a:lnTo>
                  <a:pt x="2183911" y="6604000"/>
                </a:lnTo>
                <a:lnTo>
                  <a:pt x="2226644" y="6629400"/>
                </a:lnTo>
                <a:lnTo>
                  <a:pt x="2713634" y="6769100"/>
                </a:lnTo>
                <a:lnTo>
                  <a:pt x="4126361" y="6769100"/>
                </a:lnTo>
                <a:lnTo>
                  <a:pt x="4613353" y="6629400"/>
                </a:lnTo>
                <a:lnTo>
                  <a:pt x="4656086" y="6604000"/>
                </a:lnTo>
                <a:lnTo>
                  <a:pt x="4740723" y="6578600"/>
                </a:lnTo>
                <a:lnTo>
                  <a:pt x="4782617" y="6553200"/>
                </a:lnTo>
                <a:lnTo>
                  <a:pt x="4824222" y="6540500"/>
                </a:lnTo>
                <a:lnTo>
                  <a:pt x="4865534" y="6515100"/>
                </a:lnTo>
                <a:lnTo>
                  <a:pt x="4906549" y="6502400"/>
                </a:lnTo>
                <a:lnTo>
                  <a:pt x="4947262" y="6477000"/>
                </a:lnTo>
                <a:lnTo>
                  <a:pt x="4987669" y="6464300"/>
                </a:lnTo>
                <a:lnTo>
                  <a:pt x="5067546" y="6413500"/>
                </a:lnTo>
                <a:lnTo>
                  <a:pt x="5107008" y="6400800"/>
                </a:lnTo>
                <a:lnTo>
                  <a:pt x="5223432" y="6324600"/>
                </a:lnTo>
                <a:lnTo>
                  <a:pt x="5336823" y="6248400"/>
                </a:lnTo>
                <a:lnTo>
                  <a:pt x="5410674" y="6197600"/>
                </a:lnTo>
                <a:lnTo>
                  <a:pt x="5483088" y="6146800"/>
                </a:lnTo>
                <a:lnTo>
                  <a:pt x="5554032" y="6096000"/>
                </a:lnTo>
                <a:lnTo>
                  <a:pt x="5588941" y="6057900"/>
                </a:lnTo>
                <a:lnTo>
                  <a:pt x="5657612" y="6007100"/>
                </a:lnTo>
                <a:lnTo>
                  <a:pt x="5691365" y="5981700"/>
                </a:lnTo>
                <a:lnTo>
                  <a:pt x="5724723" y="5943600"/>
                </a:lnTo>
                <a:lnTo>
                  <a:pt x="5757684" y="5918200"/>
                </a:lnTo>
                <a:lnTo>
                  <a:pt x="5790241" y="5880100"/>
                </a:lnTo>
                <a:lnTo>
                  <a:pt x="5822391" y="5854700"/>
                </a:lnTo>
                <a:lnTo>
                  <a:pt x="5854129" y="5816600"/>
                </a:lnTo>
                <a:lnTo>
                  <a:pt x="5885451" y="5791200"/>
                </a:lnTo>
                <a:lnTo>
                  <a:pt x="5916353" y="5753100"/>
                </a:lnTo>
                <a:lnTo>
                  <a:pt x="5946829" y="5727700"/>
                </a:lnTo>
                <a:lnTo>
                  <a:pt x="5976876" y="5689600"/>
                </a:lnTo>
                <a:lnTo>
                  <a:pt x="6006490" y="5651500"/>
                </a:lnTo>
                <a:lnTo>
                  <a:pt x="6035665" y="5626100"/>
                </a:lnTo>
                <a:lnTo>
                  <a:pt x="6064398" y="5588000"/>
                </a:lnTo>
                <a:lnTo>
                  <a:pt x="6092684" y="5549900"/>
                </a:lnTo>
                <a:lnTo>
                  <a:pt x="6120519" y="5511800"/>
                </a:lnTo>
                <a:lnTo>
                  <a:pt x="6147898" y="5486400"/>
                </a:lnTo>
                <a:lnTo>
                  <a:pt x="6174816" y="5448300"/>
                </a:lnTo>
                <a:lnTo>
                  <a:pt x="6201271" y="5410200"/>
                </a:lnTo>
                <a:lnTo>
                  <a:pt x="6227256" y="5372100"/>
                </a:lnTo>
                <a:lnTo>
                  <a:pt x="6252768" y="5334000"/>
                </a:lnTo>
                <a:lnTo>
                  <a:pt x="6277803" y="5295900"/>
                </a:lnTo>
                <a:lnTo>
                  <a:pt x="6302355" y="5257800"/>
                </a:lnTo>
                <a:lnTo>
                  <a:pt x="6326421" y="5219700"/>
                </a:lnTo>
                <a:lnTo>
                  <a:pt x="6349996" y="5181600"/>
                </a:lnTo>
                <a:lnTo>
                  <a:pt x="6373075" y="5143500"/>
                </a:lnTo>
                <a:lnTo>
                  <a:pt x="6395655" y="5105400"/>
                </a:lnTo>
                <a:lnTo>
                  <a:pt x="6417731" y="5067300"/>
                </a:lnTo>
                <a:lnTo>
                  <a:pt x="6439299" y="5029200"/>
                </a:lnTo>
                <a:lnTo>
                  <a:pt x="6460353" y="4991100"/>
                </a:lnTo>
                <a:lnTo>
                  <a:pt x="6480891" y="4940300"/>
                </a:lnTo>
                <a:lnTo>
                  <a:pt x="6500907" y="4902200"/>
                </a:lnTo>
                <a:lnTo>
                  <a:pt x="6520396" y="4864100"/>
                </a:lnTo>
                <a:lnTo>
                  <a:pt x="6539355" y="4826000"/>
                </a:lnTo>
                <a:lnTo>
                  <a:pt x="6557780" y="4787900"/>
                </a:lnTo>
                <a:lnTo>
                  <a:pt x="6575665" y="4737100"/>
                </a:lnTo>
                <a:lnTo>
                  <a:pt x="6593006" y="4699000"/>
                </a:lnTo>
                <a:lnTo>
                  <a:pt x="6609800" y="4660900"/>
                </a:lnTo>
                <a:lnTo>
                  <a:pt x="6626041" y="4610100"/>
                </a:lnTo>
                <a:lnTo>
                  <a:pt x="6641725" y="4572000"/>
                </a:lnTo>
                <a:lnTo>
                  <a:pt x="6656848" y="4521200"/>
                </a:lnTo>
                <a:lnTo>
                  <a:pt x="6671405" y="4483100"/>
                </a:lnTo>
                <a:lnTo>
                  <a:pt x="6685393" y="4445000"/>
                </a:lnTo>
                <a:lnTo>
                  <a:pt x="6698806" y="4394200"/>
                </a:lnTo>
                <a:lnTo>
                  <a:pt x="6711640" y="4356100"/>
                </a:lnTo>
                <a:lnTo>
                  <a:pt x="6723891" y="4305300"/>
                </a:lnTo>
                <a:lnTo>
                  <a:pt x="6735554" y="4267200"/>
                </a:lnTo>
                <a:lnTo>
                  <a:pt x="6746626" y="4216400"/>
                </a:lnTo>
                <a:lnTo>
                  <a:pt x="6757101" y="4165600"/>
                </a:lnTo>
                <a:lnTo>
                  <a:pt x="6766975" y="4127500"/>
                </a:lnTo>
                <a:lnTo>
                  <a:pt x="6776244" y="4076700"/>
                </a:lnTo>
                <a:lnTo>
                  <a:pt x="6784903" y="4038600"/>
                </a:lnTo>
                <a:lnTo>
                  <a:pt x="6792949" y="3987800"/>
                </a:lnTo>
                <a:lnTo>
                  <a:pt x="6800376" y="3937000"/>
                </a:lnTo>
                <a:lnTo>
                  <a:pt x="6807180" y="3898900"/>
                </a:lnTo>
                <a:lnTo>
                  <a:pt x="6813357" y="3848100"/>
                </a:lnTo>
                <a:lnTo>
                  <a:pt x="6818903" y="3797300"/>
                </a:lnTo>
                <a:lnTo>
                  <a:pt x="6823812" y="3759200"/>
                </a:lnTo>
                <a:lnTo>
                  <a:pt x="6828082" y="3708400"/>
                </a:lnTo>
                <a:lnTo>
                  <a:pt x="6831706" y="3657600"/>
                </a:lnTo>
                <a:lnTo>
                  <a:pt x="6834681" y="3606800"/>
                </a:lnTo>
                <a:lnTo>
                  <a:pt x="6837003" y="3568700"/>
                </a:lnTo>
                <a:lnTo>
                  <a:pt x="6838667" y="3517900"/>
                </a:lnTo>
                <a:lnTo>
                  <a:pt x="6839669" y="3467100"/>
                </a:lnTo>
                <a:lnTo>
                  <a:pt x="6840004" y="3416300"/>
                </a:lnTo>
                <a:lnTo>
                  <a:pt x="6839669" y="3365500"/>
                </a:lnTo>
                <a:lnTo>
                  <a:pt x="6838667" y="3327400"/>
                </a:lnTo>
                <a:lnTo>
                  <a:pt x="6837003" y="3276600"/>
                </a:lnTo>
                <a:lnTo>
                  <a:pt x="6834681" y="3225800"/>
                </a:lnTo>
                <a:lnTo>
                  <a:pt x="6831706" y="3175000"/>
                </a:lnTo>
                <a:lnTo>
                  <a:pt x="6828082" y="3136900"/>
                </a:lnTo>
                <a:lnTo>
                  <a:pt x="6823812" y="3086100"/>
                </a:lnTo>
                <a:lnTo>
                  <a:pt x="6818903" y="3035300"/>
                </a:lnTo>
                <a:lnTo>
                  <a:pt x="6813357" y="2984500"/>
                </a:lnTo>
                <a:lnTo>
                  <a:pt x="6807180" y="2946400"/>
                </a:lnTo>
                <a:lnTo>
                  <a:pt x="6800376" y="2895600"/>
                </a:lnTo>
                <a:lnTo>
                  <a:pt x="6792949" y="2844800"/>
                </a:lnTo>
                <a:lnTo>
                  <a:pt x="6784903" y="2806700"/>
                </a:lnTo>
                <a:lnTo>
                  <a:pt x="6776244" y="2755900"/>
                </a:lnTo>
                <a:lnTo>
                  <a:pt x="6766975" y="2717800"/>
                </a:lnTo>
                <a:lnTo>
                  <a:pt x="6757101" y="2667000"/>
                </a:lnTo>
                <a:lnTo>
                  <a:pt x="6746626" y="2616200"/>
                </a:lnTo>
                <a:lnTo>
                  <a:pt x="6735554" y="2578100"/>
                </a:lnTo>
                <a:lnTo>
                  <a:pt x="6723891" y="2527300"/>
                </a:lnTo>
                <a:lnTo>
                  <a:pt x="6711640" y="2489200"/>
                </a:lnTo>
                <a:lnTo>
                  <a:pt x="6698806" y="2438400"/>
                </a:lnTo>
                <a:lnTo>
                  <a:pt x="6685393" y="2400300"/>
                </a:lnTo>
                <a:lnTo>
                  <a:pt x="6671405" y="2349500"/>
                </a:lnTo>
                <a:lnTo>
                  <a:pt x="6656848" y="2311400"/>
                </a:lnTo>
                <a:lnTo>
                  <a:pt x="6641725" y="2273300"/>
                </a:lnTo>
                <a:lnTo>
                  <a:pt x="6626041" y="2222500"/>
                </a:lnTo>
                <a:lnTo>
                  <a:pt x="6609800" y="2184400"/>
                </a:lnTo>
                <a:lnTo>
                  <a:pt x="6593006" y="2146300"/>
                </a:lnTo>
                <a:lnTo>
                  <a:pt x="6575665" y="2095500"/>
                </a:lnTo>
                <a:lnTo>
                  <a:pt x="6557780" y="2057400"/>
                </a:lnTo>
                <a:lnTo>
                  <a:pt x="6539355" y="2019300"/>
                </a:lnTo>
                <a:lnTo>
                  <a:pt x="6520396" y="1968500"/>
                </a:lnTo>
                <a:lnTo>
                  <a:pt x="6500907" y="1930400"/>
                </a:lnTo>
                <a:lnTo>
                  <a:pt x="6480891" y="1892300"/>
                </a:lnTo>
                <a:lnTo>
                  <a:pt x="6460353" y="1854200"/>
                </a:lnTo>
                <a:lnTo>
                  <a:pt x="6439299" y="1816100"/>
                </a:lnTo>
                <a:lnTo>
                  <a:pt x="6417731" y="1765300"/>
                </a:lnTo>
                <a:lnTo>
                  <a:pt x="6395655" y="1727200"/>
                </a:lnTo>
                <a:lnTo>
                  <a:pt x="6373075" y="1689100"/>
                </a:lnTo>
                <a:lnTo>
                  <a:pt x="6349996" y="1651000"/>
                </a:lnTo>
                <a:lnTo>
                  <a:pt x="6326421" y="1612900"/>
                </a:lnTo>
                <a:lnTo>
                  <a:pt x="6302355" y="1574800"/>
                </a:lnTo>
                <a:lnTo>
                  <a:pt x="6277803" y="1536700"/>
                </a:lnTo>
                <a:lnTo>
                  <a:pt x="6252768" y="1498600"/>
                </a:lnTo>
                <a:lnTo>
                  <a:pt x="6227256" y="1460500"/>
                </a:lnTo>
                <a:lnTo>
                  <a:pt x="6201271" y="1422400"/>
                </a:lnTo>
                <a:lnTo>
                  <a:pt x="6174816" y="1397000"/>
                </a:lnTo>
                <a:lnTo>
                  <a:pt x="6147898" y="1358900"/>
                </a:lnTo>
                <a:lnTo>
                  <a:pt x="6120519" y="1320800"/>
                </a:lnTo>
                <a:lnTo>
                  <a:pt x="6092684" y="1282700"/>
                </a:lnTo>
                <a:lnTo>
                  <a:pt x="6064398" y="1244600"/>
                </a:lnTo>
                <a:lnTo>
                  <a:pt x="6035665" y="1219200"/>
                </a:lnTo>
                <a:lnTo>
                  <a:pt x="6006490" y="1181100"/>
                </a:lnTo>
                <a:lnTo>
                  <a:pt x="5976876" y="1143000"/>
                </a:lnTo>
                <a:lnTo>
                  <a:pt x="5946829" y="1117600"/>
                </a:lnTo>
                <a:lnTo>
                  <a:pt x="5916353" y="1079500"/>
                </a:lnTo>
                <a:lnTo>
                  <a:pt x="5885451" y="1054100"/>
                </a:lnTo>
                <a:lnTo>
                  <a:pt x="5854129" y="1016000"/>
                </a:lnTo>
                <a:lnTo>
                  <a:pt x="5822391" y="990600"/>
                </a:lnTo>
                <a:lnTo>
                  <a:pt x="5790241" y="952500"/>
                </a:lnTo>
                <a:lnTo>
                  <a:pt x="5757684" y="927100"/>
                </a:lnTo>
                <a:lnTo>
                  <a:pt x="5724723" y="889000"/>
                </a:lnTo>
                <a:lnTo>
                  <a:pt x="5657612" y="838200"/>
                </a:lnTo>
                <a:lnTo>
                  <a:pt x="5623469" y="800100"/>
                </a:lnTo>
                <a:lnTo>
                  <a:pt x="5554032" y="749300"/>
                </a:lnTo>
                <a:lnTo>
                  <a:pt x="5518746" y="723900"/>
                </a:lnTo>
                <a:lnTo>
                  <a:pt x="5483088" y="685800"/>
                </a:lnTo>
                <a:lnTo>
                  <a:pt x="5410674" y="635000"/>
                </a:lnTo>
                <a:lnTo>
                  <a:pt x="5299371" y="558800"/>
                </a:lnTo>
                <a:lnTo>
                  <a:pt x="5184955" y="482600"/>
                </a:lnTo>
                <a:lnTo>
                  <a:pt x="5146145" y="469900"/>
                </a:lnTo>
                <a:lnTo>
                  <a:pt x="5027765" y="393700"/>
                </a:lnTo>
                <a:lnTo>
                  <a:pt x="4987669" y="381000"/>
                </a:lnTo>
                <a:lnTo>
                  <a:pt x="4947262" y="355600"/>
                </a:lnTo>
                <a:lnTo>
                  <a:pt x="4906549" y="342900"/>
                </a:lnTo>
                <a:lnTo>
                  <a:pt x="4865534" y="317500"/>
                </a:lnTo>
                <a:lnTo>
                  <a:pt x="4824222" y="304800"/>
                </a:lnTo>
                <a:lnTo>
                  <a:pt x="4782617" y="279400"/>
                </a:lnTo>
                <a:lnTo>
                  <a:pt x="4740723" y="266700"/>
                </a:lnTo>
                <a:lnTo>
                  <a:pt x="4698544" y="241300"/>
                </a:lnTo>
                <a:lnTo>
                  <a:pt x="4570348" y="203200"/>
                </a:lnTo>
                <a:lnTo>
                  <a:pt x="4527077" y="177800"/>
                </a:lnTo>
                <a:lnTo>
                  <a:pt x="4171834" y="76200"/>
                </a:lnTo>
                <a:close/>
              </a:path>
              <a:path w="6840220" h="6832600">
                <a:moveTo>
                  <a:pt x="4034750" y="50800"/>
                </a:moveTo>
                <a:lnTo>
                  <a:pt x="2805244" y="50800"/>
                </a:lnTo>
                <a:lnTo>
                  <a:pt x="2713634" y="76200"/>
                </a:lnTo>
                <a:lnTo>
                  <a:pt x="4126361" y="76200"/>
                </a:lnTo>
                <a:lnTo>
                  <a:pt x="4034750" y="50800"/>
                </a:lnTo>
                <a:close/>
              </a:path>
              <a:path w="6840220" h="6832600">
                <a:moveTo>
                  <a:pt x="3942283" y="38100"/>
                </a:moveTo>
                <a:lnTo>
                  <a:pt x="2897710" y="38100"/>
                </a:lnTo>
                <a:lnTo>
                  <a:pt x="2851373" y="50800"/>
                </a:lnTo>
                <a:lnTo>
                  <a:pt x="3988621" y="50800"/>
                </a:lnTo>
                <a:lnTo>
                  <a:pt x="3942283" y="38100"/>
                </a:lnTo>
                <a:close/>
              </a:path>
              <a:path w="6840220" h="6832600">
                <a:moveTo>
                  <a:pt x="3848997" y="25400"/>
                </a:moveTo>
                <a:lnTo>
                  <a:pt x="2990996" y="25400"/>
                </a:lnTo>
                <a:lnTo>
                  <a:pt x="2944253" y="38100"/>
                </a:lnTo>
                <a:lnTo>
                  <a:pt x="3895740" y="38100"/>
                </a:lnTo>
                <a:lnTo>
                  <a:pt x="3848997" y="25400"/>
                </a:lnTo>
                <a:close/>
              </a:path>
              <a:path w="6840220" h="6832600">
                <a:moveTo>
                  <a:pt x="3754924" y="12700"/>
                </a:moveTo>
                <a:lnTo>
                  <a:pt x="3085068" y="12700"/>
                </a:lnTo>
                <a:lnTo>
                  <a:pt x="3037936" y="25400"/>
                </a:lnTo>
                <a:lnTo>
                  <a:pt x="3802057" y="25400"/>
                </a:lnTo>
                <a:lnTo>
                  <a:pt x="3754924" y="12700"/>
                </a:lnTo>
                <a:close/>
              </a:path>
              <a:path w="6840220" h="6832600">
                <a:moveTo>
                  <a:pt x="3612421" y="0"/>
                </a:moveTo>
                <a:lnTo>
                  <a:pt x="3227571" y="0"/>
                </a:lnTo>
                <a:lnTo>
                  <a:pt x="3179890" y="12700"/>
                </a:lnTo>
                <a:lnTo>
                  <a:pt x="3660102" y="12700"/>
                </a:lnTo>
                <a:lnTo>
                  <a:pt x="3612421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 txBox="1"/>
          <p:nvPr/>
        </p:nvSpPr>
        <p:spPr>
          <a:xfrm>
            <a:off x="2631007" y="2398916"/>
            <a:ext cx="3854163" cy="613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9326" marR="4344" indent="-1099009">
              <a:lnSpc>
                <a:spcPct val="106100"/>
              </a:lnSpc>
            </a:pPr>
            <a:r>
              <a:rPr sz="1881" b="1" spc="217" dirty="0">
                <a:solidFill>
                  <a:srgbClr val="FFFFFF"/>
                </a:solidFill>
                <a:latin typeface="Trebuchet MS"/>
                <a:cs typeface="Trebuchet MS"/>
              </a:rPr>
              <a:t>ПРЕДПОСЫЛКИ</a:t>
            </a:r>
            <a:r>
              <a:rPr sz="1881" b="1" spc="6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81" b="1" spc="217" dirty="0">
                <a:solidFill>
                  <a:srgbClr val="FFFFFF"/>
                </a:solidFill>
                <a:latin typeface="Trebuchet MS"/>
                <a:cs typeface="Trebuchet MS"/>
              </a:rPr>
              <a:t>ПОЯВЛЕНИЯ  </a:t>
            </a:r>
            <a:r>
              <a:rPr sz="1881" b="1" spc="188" dirty="0">
                <a:solidFill>
                  <a:srgbClr val="FFFFFF"/>
                </a:solidFill>
                <a:latin typeface="Trebuchet MS"/>
                <a:cs typeface="Trebuchet MS"/>
              </a:rPr>
              <a:t>ДВИЖЕНИЯ:</a:t>
            </a:r>
            <a:endParaRPr sz="1881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8957" y="1108455"/>
            <a:ext cx="2894152" cy="690144"/>
          </a:xfrm>
          <a:custGeom>
            <a:avLst/>
            <a:gdLst/>
            <a:ahLst/>
            <a:cxnLst/>
            <a:rect l="l" t="t" r="r" b="b"/>
            <a:pathLst>
              <a:path w="3384550" h="807085">
                <a:moveTo>
                  <a:pt x="403542" y="0"/>
                </a:moveTo>
                <a:lnTo>
                  <a:pt x="356480" y="2714"/>
                </a:lnTo>
                <a:lnTo>
                  <a:pt x="311013" y="10657"/>
                </a:lnTo>
                <a:lnTo>
                  <a:pt x="267443" y="23525"/>
                </a:lnTo>
                <a:lnTo>
                  <a:pt x="226073" y="41016"/>
                </a:lnTo>
                <a:lnTo>
                  <a:pt x="187207" y="62826"/>
                </a:lnTo>
                <a:lnTo>
                  <a:pt x="151146" y="88653"/>
                </a:lnTo>
                <a:lnTo>
                  <a:pt x="118194" y="118194"/>
                </a:lnTo>
                <a:lnTo>
                  <a:pt x="88653" y="151146"/>
                </a:lnTo>
                <a:lnTo>
                  <a:pt x="62826" y="187207"/>
                </a:lnTo>
                <a:lnTo>
                  <a:pt x="41016" y="226073"/>
                </a:lnTo>
                <a:lnTo>
                  <a:pt x="23525" y="267443"/>
                </a:lnTo>
                <a:lnTo>
                  <a:pt x="10657" y="311013"/>
                </a:lnTo>
                <a:lnTo>
                  <a:pt x="2714" y="356480"/>
                </a:lnTo>
                <a:lnTo>
                  <a:pt x="0" y="403542"/>
                </a:lnTo>
                <a:lnTo>
                  <a:pt x="2636" y="449921"/>
                </a:lnTo>
                <a:lnTo>
                  <a:pt x="10354" y="494753"/>
                </a:lnTo>
                <a:lnTo>
                  <a:pt x="22861" y="537749"/>
                </a:lnTo>
                <a:lnTo>
                  <a:pt x="39870" y="578619"/>
                </a:lnTo>
                <a:lnTo>
                  <a:pt x="61091" y="617075"/>
                </a:lnTo>
                <a:lnTo>
                  <a:pt x="86232" y="652828"/>
                </a:lnTo>
                <a:lnTo>
                  <a:pt x="115006" y="685588"/>
                </a:lnTo>
                <a:lnTo>
                  <a:pt x="147122" y="715067"/>
                </a:lnTo>
                <a:lnTo>
                  <a:pt x="182290" y="740976"/>
                </a:lnTo>
                <a:lnTo>
                  <a:pt x="220220" y="763025"/>
                </a:lnTo>
                <a:lnTo>
                  <a:pt x="260624" y="780925"/>
                </a:lnTo>
                <a:lnTo>
                  <a:pt x="303211" y="794387"/>
                </a:lnTo>
                <a:lnTo>
                  <a:pt x="347691" y="803123"/>
                </a:lnTo>
                <a:lnTo>
                  <a:pt x="393776" y="806843"/>
                </a:lnTo>
                <a:lnTo>
                  <a:pt x="393776" y="807085"/>
                </a:lnTo>
                <a:lnTo>
                  <a:pt x="3384207" y="807085"/>
                </a:lnTo>
                <a:lnTo>
                  <a:pt x="3384207" y="2578"/>
                </a:lnTo>
                <a:lnTo>
                  <a:pt x="403542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 txBox="1"/>
          <p:nvPr/>
        </p:nvSpPr>
        <p:spPr>
          <a:xfrm>
            <a:off x="7018801" y="1298047"/>
            <a:ext cx="119458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14"/>
              </a:lnSpc>
            </a:pPr>
            <a:r>
              <a:rPr sz="1026" b="1" spc="86" dirty="0">
                <a:solidFill>
                  <a:srgbClr val="FFFFFF"/>
                </a:solidFill>
                <a:latin typeface="Trebuchet MS"/>
                <a:cs typeface="Trebuchet MS"/>
              </a:rPr>
              <a:t>РЕГИОНАЛЬНЫХ  </a:t>
            </a:r>
            <a:r>
              <a:rPr sz="1026" b="1" spc="107" dirty="0">
                <a:solidFill>
                  <a:srgbClr val="FFFFFF"/>
                </a:solidFill>
                <a:latin typeface="Trebuchet MS"/>
                <a:cs typeface="Trebuchet MS"/>
              </a:rPr>
              <a:t>ШТАБОВ</a:t>
            </a:r>
            <a:endParaRPr sz="1026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18613" y="1163461"/>
            <a:ext cx="580459" cy="580459"/>
          </a:xfrm>
          <a:custGeom>
            <a:avLst/>
            <a:gdLst/>
            <a:ahLst/>
            <a:cxnLst/>
            <a:rect l="l" t="t" r="r" b="b"/>
            <a:pathLst>
              <a:path w="678815" h="678814">
                <a:moveTo>
                  <a:pt x="339229" y="0"/>
                </a:moveTo>
                <a:lnTo>
                  <a:pt x="293198" y="3096"/>
                </a:lnTo>
                <a:lnTo>
                  <a:pt x="249049" y="12117"/>
                </a:lnTo>
                <a:lnTo>
                  <a:pt x="207186" y="26658"/>
                </a:lnTo>
                <a:lnTo>
                  <a:pt x="168014" y="46315"/>
                </a:lnTo>
                <a:lnTo>
                  <a:pt x="131936" y="70683"/>
                </a:lnTo>
                <a:lnTo>
                  <a:pt x="99358" y="99358"/>
                </a:lnTo>
                <a:lnTo>
                  <a:pt x="70683" y="131936"/>
                </a:lnTo>
                <a:lnTo>
                  <a:pt x="46315" y="168014"/>
                </a:lnTo>
                <a:lnTo>
                  <a:pt x="26658" y="207186"/>
                </a:lnTo>
                <a:lnTo>
                  <a:pt x="12117" y="249049"/>
                </a:lnTo>
                <a:lnTo>
                  <a:pt x="3096" y="293198"/>
                </a:lnTo>
                <a:lnTo>
                  <a:pt x="0" y="339229"/>
                </a:lnTo>
                <a:lnTo>
                  <a:pt x="3096" y="385258"/>
                </a:lnTo>
                <a:lnTo>
                  <a:pt x="12117" y="429404"/>
                </a:lnTo>
                <a:lnTo>
                  <a:pt x="26658" y="471265"/>
                </a:lnTo>
                <a:lnTo>
                  <a:pt x="46315" y="510436"/>
                </a:lnTo>
                <a:lnTo>
                  <a:pt x="70683" y="546512"/>
                </a:lnTo>
                <a:lnTo>
                  <a:pt x="99358" y="579089"/>
                </a:lnTo>
                <a:lnTo>
                  <a:pt x="131936" y="607764"/>
                </a:lnTo>
                <a:lnTo>
                  <a:pt x="168014" y="632132"/>
                </a:lnTo>
                <a:lnTo>
                  <a:pt x="207186" y="651788"/>
                </a:lnTo>
                <a:lnTo>
                  <a:pt x="249049" y="666329"/>
                </a:lnTo>
                <a:lnTo>
                  <a:pt x="293198" y="675349"/>
                </a:lnTo>
                <a:lnTo>
                  <a:pt x="339229" y="678446"/>
                </a:lnTo>
                <a:lnTo>
                  <a:pt x="385260" y="675349"/>
                </a:lnTo>
                <a:lnTo>
                  <a:pt x="429409" y="666329"/>
                </a:lnTo>
                <a:lnTo>
                  <a:pt x="471270" y="651788"/>
                </a:lnTo>
                <a:lnTo>
                  <a:pt x="510441" y="632132"/>
                </a:lnTo>
                <a:lnTo>
                  <a:pt x="546517" y="607764"/>
                </a:lnTo>
                <a:lnTo>
                  <a:pt x="579094" y="579089"/>
                </a:lnTo>
                <a:lnTo>
                  <a:pt x="607768" y="546512"/>
                </a:lnTo>
                <a:lnTo>
                  <a:pt x="632134" y="510436"/>
                </a:lnTo>
                <a:lnTo>
                  <a:pt x="651790" y="471265"/>
                </a:lnTo>
                <a:lnTo>
                  <a:pt x="666329" y="429404"/>
                </a:lnTo>
                <a:lnTo>
                  <a:pt x="675350" y="385258"/>
                </a:lnTo>
                <a:lnTo>
                  <a:pt x="678446" y="339229"/>
                </a:lnTo>
                <a:lnTo>
                  <a:pt x="675350" y="293198"/>
                </a:lnTo>
                <a:lnTo>
                  <a:pt x="666329" y="249049"/>
                </a:lnTo>
                <a:lnTo>
                  <a:pt x="651790" y="207186"/>
                </a:lnTo>
                <a:lnTo>
                  <a:pt x="632134" y="168014"/>
                </a:lnTo>
                <a:lnTo>
                  <a:pt x="607768" y="131936"/>
                </a:lnTo>
                <a:lnTo>
                  <a:pt x="579094" y="99358"/>
                </a:lnTo>
                <a:lnTo>
                  <a:pt x="546517" y="70683"/>
                </a:lnTo>
                <a:lnTo>
                  <a:pt x="510441" y="46315"/>
                </a:lnTo>
                <a:lnTo>
                  <a:pt x="471270" y="26658"/>
                </a:lnTo>
                <a:lnTo>
                  <a:pt x="429409" y="12117"/>
                </a:lnTo>
                <a:lnTo>
                  <a:pt x="385260" y="3096"/>
                </a:lnTo>
                <a:lnTo>
                  <a:pt x="339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4001847" y="976073"/>
            <a:ext cx="1150048" cy="1150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 txBox="1"/>
          <p:nvPr/>
        </p:nvSpPr>
        <p:spPr>
          <a:xfrm>
            <a:off x="2667072" y="3144483"/>
            <a:ext cx="3783574" cy="2009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algn="ctr"/>
            <a:r>
              <a:rPr sz="1368" spc="81" dirty="0">
                <a:solidFill>
                  <a:srgbClr val="FFFFFF"/>
                </a:solidFill>
                <a:latin typeface="Arial"/>
                <a:cs typeface="Arial"/>
              </a:rPr>
              <a:t>По </a:t>
            </a:r>
            <a:r>
              <a:rPr sz="1368" spc="43" dirty="0">
                <a:solidFill>
                  <a:srgbClr val="FFFFFF"/>
                </a:solidFill>
                <a:latin typeface="Arial"/>
                <a:cs typeface="Arial"/>
              </a:rPr>
              <a:t>результатам </a:t>
            </a:r>
            <a:r>
              <a:rPr sz="1368" spc="81" dirty="0">
                <a:solidFill>
                  <a:srgbClr val="FFFFFF"/>
                </a:solidFill>
                <a:latin typeface="Arial"/>
                <a:cs typeface="Arial"/>
              </a:rPr>
              <a:t>работы </a:t>
            </a:r>
            <a:r>
              <a:rPr sz="1368" spc="103" dirty="0">
                <a:solidFill>
                  <a:srgbClr val="FFFFFF"/>
                </a:solidFill>
                <a:latin typeface="Arial"/>
                <a:cs typeface="Arial"/>
              </a:rPr>
              <a:t>Всероссийского  </a:t>
            </a:r>
            <a:r>
              <a:rPr sz="1368" spc="94" dirty="0">
                <a:solidFill>
                  <a:srgbClr val="FFFFFF"/>
                </a:solidFill>
                <a:latin typeface="Arial"/>
                <a:cs typeface="Arial"/>
              </a:rPr>
              <a:t>волонтёрского </a:t>
            </a:r>
            <a:r>
              <a:rPr sz="1368" spc="103" dirty="0">
                <a:solidFill>
                  <a:srgbClr val="FFFFFF"/>
                </a:solidFill>
                <a:latin typeface="Arial"/>
                <a:cs typeface="Arial"/>
              </a:rPr>
              <a:t>корпуса </a:t>
            </a:r>
            <a:r>
              <a:rPr sz="1368" spc="77" dirty="0">
                <a:solidFill>
                  <a:srgbClr val="FFFFFF"/>
                </a:solidFill>
                <a:latin typeface="Arial"/>
                <a:cs typeface="Arial"/>
              </a:rPr>
              <a:t>70-летия </a:t>
            </a:r>
            <a:r>
              <a:rPr sz="1368" spc="64" dirty="0">
                <a:solidFill>
                  <a:srgbClr val="FFFFFF"/>
                </a:solidFill>
                <a:latin typeface="Arial"/>
                <a:cs typeface="Arial"/>
              </a:rPr>
              <a:t>Победы  </a:t>
            </a:r>
            <a:r>
              <a:rPr sz="1368" spc="73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368" spc="86" dirty="0">
                <a:solidFill>
                  <a:srgbClr val="FFFFFF"/>
                </a:solidFill>
                <a:latin typeface="Arial"/>
                <a:cs typeface="Arial"/>
              </a:rPr>
              <a:t>Великой </a:t>
            </a:r>
            <a:r>
              <a:rPr sz="1368" spc="73" dirty="0">
                <a:solidFill>
                  <a:srgbClr val="FFFFFF"/>
                </a:solidFill>
                <a:latin typeface="Arial"/>
                <a:cs typeface="Arial"/>
              </a:rPr>
              <a:t>Отечественной</a:t>
            </a:r>
            <a:r>
              <a:rPr sz="1368" spc="-6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68" spc="86" dirty="0">
                <a:solidFill>
                  <a:srgbClr val="FFFFFF"/>
                </a:solidFill>
                <a:latin typeface="Arial"/>
                <a:cs typeface="Arial"/>
              </a:rPr>
              <a:t>войне</a:t>
            </a:r>
            <a:endParaRPr sz="1368" dirty="0">
              <a:latin typeface="Arial"/>
              <a:cs typeface="Arial"/>
            </a:endParaRPr>
          </a:p>
          <a:p>
            <a:pPr marL="836745"/>
            <a:r>
              <a:rPr sz="1368" spc="73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368" spc="81" dirty="0">
                <a:solidFill>
                  <a:srgbClr val="FFFFFF"/>
                </a:solidFill>
                <a:latin typeface="Arial"/>
                <a:cs typeface="Arial"/>
              </a:rPr>
              <a:t>юбилейном </a:t>
            </a:r>
            <a:r>
              <a:rPr sz="1368" spc="17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r>
              <a:rPr sz="1368" spc="-10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68" spc="38" dirty="0">
                <a:solidFill>
                  <a:srgbClr val="FFFFFF"/>
                </a:solidFill>
                <a:latin typeface="Arial"/>
                <a:cs typeface="Arial"/>
              </a:rPr>
              <a:t>году,</a:t>
            </a:r>
            <a:endParaRPr sz="1368" dirty="0">
              <a:latin typeface="Arial"/>
              <a:cs typeface="Arial"/>
            </a:endParaRPr>
          </a:p>
          <a:p>
            <a:pPr algn="ctr">
              <a:spcBef>
                <a:spcPts val="924"/>
              </a:spcBef>
            </a:pPr>
            <a:r>
              <a:rPr sz="1368" spc="68" dirty="0">
                <a:solidFill>
                  <a:srgbClr val="FFFFFF"/>
                </a:solidFill>
                <a:latin typeface="Arial"/>
                <a:cs typeface="Arial"/>
              </a:rPr>
              <a:t>Президентом </a:t>
            </a:r>
            <a:r>
              <a:rPr sz="1368" spc="94" dirty="0">
                <a:solidFill>
                  <a:srgbClr val="FFFFFF"/>
                </a:solidFill>
                <a:latin typeface="Arial"/>
                <a:cs typeface="Arial"/>
              </a:rPr>
              <a:t>Российской</a:t>
            </a:r>
            <a:r>
              <a:rPr sz="1368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68" spc="81" dirty="0">
                <a:solidFill>
                  <a:srgbClr val="FFFFFF"/>
                </a:solidFill>
                <a:latin typeface="Arial"/>
                <a:cs typeface="Arial"/>
              </a:rPr>
              <a:t>Федерации</a:t>
            </a:r>
            <a:endParaRPr sz="1368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68" b="1" spc="30" dirty="0">
                <a:solidFill>
                  <a:srgbClr val="FFFFFF"/>
                </a:solidFill>
                <a:latin typeface="Trebuchet MS"/>
                <a:cs typeface="Trebuchet MS"/>
              </a:rPr>
              <a:t>В.В.</a:t>
            </a:r>
            <a:r>
              <a:rPr sz="1368" b="1" spc="-8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68" b="1" spc="64" dirty="0">
                <a:solidFill>
                  <a:srgbClr val="FFFFFF"/>
                </a:solidFill>
                <a:latin typeface="Trebuchet MS"/>
                <a:cs typeface="Trebuchet MS"/>
              </a:rPr>
              <a:t>Путиным</a:t>
            </a:r>
            <a:endParaRPr sz="1368" dirty="0">
              <a:latin typeface="Trebuchet MS"/>
              <a:cs typeface="Trebuchet MS"/>
            </a:endParaRPr>
          </a:p>
          <a:p>
            <a:pPr marL="355114" marR="349142" algn="ctr"/>
            <a:r>
              <a:rPr sz="1368" spc="81" dirty="0">
                <a:solidFill>
                  <a:srgbClr val="FFFFFF"/>
                </a:solidFill>
                <a:latin typeface="Arial"/>
                <a:cs typeface="Arial"/>
              </a:rPr>
              <a:t>поддержана </a:t>
            </a:r>
            <a:r>
              <a:rPr sz="1368" spc="73" dirty="0">
                <a:solidFill>
                  <a:srgbClr val="FFFFFF"/>
                </a:solidFill>
                <a:latin typeface="Arial"/>
                <a:cs typeface="Arial"/>
              </a:rPr>
              <a:t>инициатива</a:t>
            </a:r>
            <a:r>
              <a:rPr sz="1368" spc="-2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68" spc="68" dirty="0">
                <a:solidFill>
                  <a:srgbClr val="FFFFFF"/>
                </a:solidFill>
                <a:latin typeface="Arial"/>
                <a:cs typeface="Arial"/>
              </a:rPr>
              <a:t>создания  </a:t>
            </a:r>
            <a:r>
              <a:rPr sz="1368" spc="103" dirty="0">
                <a:solidFill>
                  <a:srgbClr val="FFFFFF"/>
                </a:solidFill>
                <a:latin typeface="Arial"/>
                <a:cs typeface="Arial"/>
              </a:rPr>
              <a:t>Всероссийского</a:t>
            </a:r>
            <a:endParaRPr sz="1368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68" spc="90" dirty="0">
                <a:solidFill>
                  <a:srgbClr val="FFFFFF"/>
                </a:solidFill>
                <a:latin typeface="Arial"/>
                <a:cs typeface="Arial"/>
              </a:rPr>
              <a:t>общественного</a:t>
            </a:r>
            <a:r>
              <a:rPr sz="1368" spc="1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68" spc="86" dirty="0">
                <a:solidFill>
                  <a:srgbClr val="FFFFFF"/>
                </a:solidFill>
                <a:latin typeface="Arial"/>
                <a:cs typeface="Arial"/>
              </a:rPr>
              <a:t>движения</a:t>
            </a:r>
            <a:endParaRPr sz="1368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2652" y="5190479"/>
            <a:ext cx="1651784" cy="526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259" marR="4344" indent="-232942"/>
            <a:r>
              <a:rPr sz="1710" b="1" spc="154" dirty="0">
                <a:solidFill>
                  <a:srgbClr val="FFFFFF"/>
                </a:solidFill>
                <a:latin typeface="Trebuchet MS"/>
                <a:cs typeface="Trebuchet MS"/>
              </a:rPr>
              <a:t>«В</a:t>
            </a:r>
            <a:r>
              <a:rPr sz="1710" b="1" spc="196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710" b="1" spc="120" dirty="0">
                <a:solidFill>
                  <a:srgbClr val="FFFFFF"/>
                </a:solidFill>
                <a:latin typeface="Trebuchet MS"/>
                <a:cs typeface="Trebuchet MS"/>
              </a:rPr>
              <a:t>ЛОНТЁРЫ  </a:t>
            </a:r>
            <a:r>
              <a:rPr sz="1710" b="1" spc="158" dirty="0">
                <a:solidFill>
                  <a:srgbClr val="FFFFFF"/>
                </a:solidFill>
                <a:latin typeface="Trebuchet MS"/>
                <a:cs typeface="Trebuchet MS"/>
              </a:rPr>
              <a:t>ПОБЕДЫ»</a:t>
            </a:r>
            <a:endParaRPr sz="171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7978" y="1247548"/>
            <a:ext cx="408331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2856"/>
              </a:lnSpc>
            </a:pPr>
            <a:r>
              <a:rPr sz="2394" b="1" spc="115" dirty="0">
                <a:solidFill>
                  <a:srgbClr val="393938"/>
                </a:solidFill>
                <a:latin typeface="Trebuchet MS"/>
                <a:cs typeface="Trebuchet MS"/>
              </a:rPr>
              <a:t>85</a:t>
            </a:r>
            <a:endParaRPr sz="2394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" y="1108455"/>
            <a:ext cx="2872432" cy="690144"/>
          </a:xfrm>
          <a:custGeom>
            <a:avLst/>
            <a:gdLst/>
            <a:ahLst/>
            <a:cxnLst/>
            <a:rect l="l" t="t" r="r" b="b"/>
            <a:pathLst>
              <a:path w="3359150" h="807085">
                <a:moveTo>
                  <a:pt x="2955391" y="0"/>
                </a:moveTo>
                <a:lnTo>
                  <a:pt x="0" y="2565"/>
                </a:lnTo>
                <a:lnTo>
                  <a:pt x="0" y="807085"/>
                </a:lnTo>
                <a:lnTo>
                  <a:pt x="2965157" y="807085"/>
                </a:lnTo>
                <a:lnTo>
                  <a:pt x="2965157" y="806843"/>
                </a:lnTo>
                <a:lnTo>
                  <a:pt x="3011239" y="803123"/>
                </a:lnTo>
                <a:lnTo>
                  <a:pt x="3055717" y="794387"/>
                </a:lnTo>
                <a:lnTo>
                  <a:pt x="3098302" y="780925"/>
                </a:lnTo>
                <a:lnTo>
                  <a:pt x="3138705" y="763025"/>
                </a:lnTo>
                <a:lnTo>
                  <a:pt x="3176634" y="740976"/>
                </a:lnTo>
                <a:lnTo>
                  <a:pt x="3211801" y="715067"/>
                </a:lnTo>
                <a:lnTo>
                  <a:pt x="3243916" y="685588"/>
                </a:lnTo>
                <a:lnTo>
                  <a:pt x="3272689" y="652828"/>
                </a:lnTo>
                <a:lnTo>
                  <a:pt x="3297830" y="617075"/>
                </a:lnTo>
                <a:lnTo>
                  <a:pt x="3319050" y="578619"/>
                </a:lnTo>
                <a:lnTo>
                  <a:pt x="3336059" y="537749"/>
                </a:lnTo>
                <a:lnTo>
                  <a:pt x="3348567" y="494753"/>
                </a:lnTo>
                <a:lnTo>
                  <a:pt x="3356284" y="449921"/>
                </a:lnTo>
                <a:lnTo>
                  <a:pt x="3358921" y="403542"/>
                </a:lnTo>
                <a:lnTo>
                  <a:pt x="3356206" y="356480"/>
                </a:lnTo>
                <a:lnTo>
                  <a:pt x="3348264" y="311013"/>
                </a:lnTo>
                <a:lnTo>
                  <a:pt x="3335397" y="267443"/>
                </a:lnTo>
                <a:lnTo>
                  <a:pt x="3317907" y="226073"/>
                </a:lnTo>
                <a:lnTo>
                  <a:pt x="3296098" y="187207"/>
                </a:lnTo>
                <a:lnTo>
                  <a:pt x="3270273" y="151146"/>
                </a:lnTo>
                <a:lnTo>
                  <a:pt x="3240733" y="118194"/>
                </a:lnTo>
                <a:lnTo>
                  <a:pt x="3207782" y="88653"/>
                </a:lnTo>
                <a:lnTo>
                  <a:pt x="3171723" y="62826"/>
                </a:lnTo>
                <a:lnTo>
                  <a:pt x="3132857" y="41016"/>
                </a:lnTo>
                <a:lnTo>
                  <a:pt x="3091489" y="23525"/>
                </a:lnTo>
                <a:lnTo>
                  <a:pt x="3047920" y="10657"/>
                </a:lnTo>
                <a:lnTo>
                  <a:pt x="3002453" y="2714"/>
                </a:lnTo>
                <a:lnTo>
                  <a:pt x="2955391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 txBox="1"/>
          <p:nvPr/>
        </p:nvSpPr>
        <p:spPr>
          <a:xfrm>
            <a:off x="875782" y="1298047"/>
            <a:ext cx="12673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14"/>
              </a:lnSpc>
            </a:pPr>
            <a:r>
              <a:rPr sz="1026" b="1" spc="115" dirty="0">
                <a:solidFill>
                  <a:srgbClr val="FFFFFF"/>
                </a:solidFill>
                <a:latin typeface="Trebuchet MS"/>
                <a:cs typeface="Trebuchet MS"/>
              </a:rPr>
              <a:t>ВСЕРО</a:t>
            </a:r>
            <a:r>
              <a:rPr sz="1026" b="1" spc="107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026" b="1" spc="77" dirty="0">
                <a:solidFill>
                  <a:srgbClr val="FFFFFF"/>
                </a:solidFill>
                <a:latin typeface="Trebuchet MS"/>
                <a:cs typeface="Trebuchet MS"/>
              </a:rPr>
              <a:t>СИЙСКИЕ  </a:t>
            </a:r>
            <a:r>
              <a:rPr sz="1026" b="1" spc="94" dirty="0">
                <a:solidFill>
                  <a:srgbClr val="FFFFFF"/>
                </a:solidFill>
                <a:latin typeface="Trebuchet MS"/>
                <a:cs typeface="Trebuchet MS"/>
              </a:rPr>
              <a:t>АКЦИИ</a:t>
            </a:r>
            <a:endParaRPr sz="1026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22459" y="1163461"/>
            <a:ext cx="580459" cy="580459"/>
          </a:xfrm>
          <a:custGeom>
            <a:avLst/>
            <a:gdLst/>
            <a:ahLst/>
            <a:cxnLst/>
            <a:rect l="l" t="t" r="r" b="b"/>
            <a:pathLst>
              <a:path w="678814" h="678814">
                <a:moveTo>
                  <a:pt x="339204" y="0"/>
                </a:moveTo>
                <a:lnTo>
                  <a:pt x="293173" y="3096"/>
                </a:lnTo>
                <a:lnTo>
                  <a:pt x="249025" y="12117"/>
                </a:lnTo>
                <a:lnTo>
                  <a:pt x="207165" y="26658"/>
                </a:lnTo>
                <a:lnTo>
                  <a:pt x="167995" y="46315"/>
                </a:lnTo>
                <a:lnTo>
                  <a:pt x="131921" y="70683"/>
                </a:lnTo>
                <a:lnTo>
                  <a:pt x="99345" y="99358"/>
                </a:lnTo>
                <a:lnTo>
                  <a:pt x="70673" y="131936"/>
                </a:lnTo>
                <a:lnTo>
                  <a:pt x="46308" y="168014"/>
                </a:lnTo>
                <a:lnTo>
                  <a:pt x="26654" y="207186"/>
                </a:lnTo>
                <a:lnTo>
                  <a:pt x="12115" y="249049"/>
                </a:lnTo>
                <a:lnTo>
                  <a:pt x="3096" y="293198"/>
                </a:lnTo>
                <a:lnTo>
                  <a:pt x="0" y="339229"/>
                </a:lnTo>
                <a:lnTo>
                  <a:pt x="3096" y="385258"/>
                </a:lnTo>
                <a:lnTo>
                  <a:pt x="12115" y="429404"/>
                </a:lnTo>
                <a:lnTo>
                  <a:pt x="26654" y="471265"/>
                </a:lnTo>
                <a:lnTo>
                  <a:pt x="46308" y="510436"/>
                </a:lnTo>
                <a:lnTo>
                  <a:pt x="70673" y="546512"/>
                </a:lnTo>
                <a:lnTo>
                  <a:pt x="99345" y="579089"/>
                </a:lnTo>
                <a:lnTo>
                  <a:pt x="131921" y="607764"/>
                </a:lnTo>
                <a:lnTo>
                  <a:pt x="167995" y="632132"/>
                </a:lnTo>
                <a:lnTo>
                  <a:pt x="207165" y="651788"/>
                </a:lnTo>
                <a:lnTo>
                  <a:pt x="249025" y="666329"/>
                </a:lnTo>
                <a:lnTo>
                  <a:pt x="293173" y="675349"/>
                </a:lnTo>
                <a:lnTo>
                  <a:pt x="339204" y="678446"/>
                </a:lnTo>
                <a:lnTo>
                  <a:pt x="385235" y="675349"/>
                </a:lnTo>
                <a:lnTo>
                  <a:pt x="429384" y="666329"/>
                </a:lnTo>
                <a:lnTo>
                  <a:pt x="471247" y="651788"/>
                </a:lnTo>
                <a:lnTo>
                  <a:pt x="510419" y="632132"/>
                </a:lnTo>
                <a:lnTo>
                  <a:pt x="546497" y="607764"/>
                </a:lnTo>
                <a:lnTo>
                  <a:pt x="579075" y="579089"/>
                </a:lnTo>
                <a:lnTo>
                  <a:pt x="607750" y="546512"/>
                </a:lnTo>
                <a:lnTo>
                  <a:pt x="632118" y="510436"/>
                </a:lnTo>
                <a:lnTo>
                  <a:pt x="651775" y="471265"/>
                </a:lnTo>
                <a:lnTo>
                  <a:pt x="666316" y="429404"/>
                </a:lnTo>
                <a:lnTo>
                  <a:pt x="675337" y="385258"/>
                </a:lnTo>
                <a:lnTo>
                  <a:pt x="678434" y="339229"/>
                </a:lnTo>
                <a:lnTo>
                  <a:pt x="675337" y="293198"/>
                </a:lnTo>
                <a:lnTo>
                  <a:pt x="666316" y="249049"/>
                </a:lnTo>
                <a:lnTo>
                  <a:pt x="651775" y="207186"/>
                </a:lnTo>
                <a:lnTo>
                  <a:pt x="632118" y="168014"/>
                </a:lnTo>
                <a:lnTo>
                  <a:pt x="607750" y="131936"/>
                </a:lnTo>
                <a:lnTo>
                  <a:pt x="579075" y="99358"/>
                </a:lnTo>
                <a:lnTo>
                  <a:pt x="546497" y="70683"/>
                </a:lnTo>
                <a:lnTo>
                  <a:pt x="510419" y="46315"/>
                </a:lnTo>
                <a:lnTo>
                  <a:pt x="471247" y="26658"/>
                </a:lnTo>
                <a:lnTo>
                  <a:pt x="429384" y="12117"/>
                </a:lnTo>
                <a:lnTo>
                  <a:pt x="385235" y="3096"/>
                </a:lnTo>
                <a:lnTo>
                  <a:pt x="33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 txBox="1"/>
          <p:nvPr/>
        </p:nvSpPr>
        <p:spPr>
          <a:xfrm>
            <a:off x="2304929" y="1247548"/>
            <a:ext cx="40344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2856"/>
              </a:lnSpc>
            </a:pPr>
            <a:r>
              <a:rPr sz="2394" b="1" spc="97" dirty="0">
                <a:solidFill>
                  <a:srgbClr val="393938"/>
                </a:solidFill>
                <a:latin typeface="Trebuchet MS"/>
                <a:cs typeface="Trebuchet MS"/>
              </a:rPr>
              <a:t>32</a:t>
            </a:r>
            <a:endParaRPr sz="2394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" y="3170623"/>
            <a:ext cx="2089980" cy="690144"/>
          </a:xfrm>
          <a:custGeom>
            <a:avLst/>
            <a:gdLst/>
            <a:ahLst/>
            <a:cxnLst/>
            <a:rect l="l" t="t" r="r" b="b"/>
            <a:pathLst>
              <a:path w="2444115" h="807085">
                <a:moveTo>
                  <a:pt x="2039988" y="0"/>
                </a:moveTo>
                <a:lnTo>
                  <a:pt x="0" y="2560"/>
                </a:lnTo>
                <a:lnTo>
                  <a:pt x="0" y="807085"/>
                </a:lnTo>
                <a:lnTo>
                  <a:pt x="2049754" y="807085"/>
                </a:lnTo>
                <a:lnTo>
                  <a:pt x="2049754" y="806843"/>
                </a:lnTo>
                <a:lnTo>
                  <a:pt x="2095838" y="803123"/>
                </a:lnTo>
                <a:lnTo>
                  <a:pt x="2140319" y="794387"/>
                </a:lnTo>
                <a:lnTo>
                  <a:pt x="2182906" y="780925"/>
                </a:lnTo>
                <a:lnTo>
                  <a:pt x="2223309" y="763025"/>
                </a:lnTo>
                <a:lnTo>
                  <a:pt x="2261240" y="740976"/>
                </a:lnTo>
                <a:lnTo>
                  <a:pt x="2296408" y="715067"/>
                </a:lnTo>
                <a:lnTo>
                  <a:pt x="2328524" y="685588"/>
                </a:lnTo>
                <a:lnTo>
                  <a:pt x="2357298" y="652828"/>
                </a:lnTo>
                <a:lnTo>
                  <a:pt x="2382439" y="617075"/>
                </a:lnTo>
                <a:lnTo>
                  <a:pt x="2403659" y="578619"/>
                </a:lnTo>
                <a:lnTo>
                  <a:pt x="2420668" y="537749"/>
                </a:lnTo>
                <a:lnTo>
                  <a:pt x="2433176" y="494753"/>
                </a:lnTo>
                <a:lnTo>
                  <a:pt x="2440894" y="449921"/>
                </a:lnTo>
                <a:lnTo>
                  <a:pt x="2443530" y="403542"/>
                </a:lnTo>
                <a:lnTo>
                  <a:pt x="2440815" y="356480"/>
                </a:lnTo>
                <a:lnTo>
                  <a:pt x="2432873" y="311013"/>
                </a:lnTo>
                <a:lnTo>
                  <a:pt x="2420005" y="267443"/>
                </a:lnTo>
                <a:lnTo>
                  <a:pt x="2402514" y="226073"/>
                </a:lnTo>
                <a:lnTo>
                  <a:pt x="2380704" y="187207"/>
                </a:lnTo>
                <a:lnTo>
                  <a:pt x="2354877" y="151146"/>
                </a:lnTo>
                <a:lnTo>
                  <a:pt x="2325336" y="118194"/>
                </a:lnTo>
                <a:lnTo>
                  <a:pt x="2292384" y="88653"/>
                </a:lnTo>
                <a:lnTo>
                  <a:pt x="2256323" y="62826"/>
                </a:lnTo>
                <a:lnTo>
                  <a:pt x="2217456" y="41016"/>
                </a:lnTo>
                <a:lnTo>
                  <a:pt x="2176087" y="23525"/>
                </a:lnTo>
                <a:lnTo>
                  <a:pt x="2132517" y="10657"/>
                </a:lnTo>
                <a:lnTo>
                  <a:pt x="2087050" y="2714"/>
                </a:lnTo>
                <a:lnTo>
                  <a:pt x="2039988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7"/>
          <p:cNvSpPr txBox="1"/>
          <p:nvPr/>
        </p:nvSpPr>
        <p:spPr>
          <a:xfrm>
            <a:off x="275696" y="3272271"/>
            <a:ext cx="1046347" cy="531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14"/>
              </a:lnSpc>
            </a:pPr>
            <a:r>
              <a:rPr sz="1026" b="1" spc="90" dirty="0">
                <a:solidFill>
                  <a:srgbClr val="FFFFFF"/>
                </a:solidFill>
                <a:latin typeface="Trebuchet MS"/>
                <a:cs typeface="Trebuchet MS"/>
              </a:rPr>
              <a:t>ПРОФИЛЬНЫХ  </a:t>
            </a:r>
            <a:r>
              <a:rPr sz="1026" b="1" spc="115" dirty="0">
                <a:solidFill>
                  <a:srgbClr val="FFFFFF"/>
                </a:solidFill>
                <a:latin typeface="Trebuchet MS"/>
                <a:cs typeface="Trebuchet MS"/>
              </a:rPr>
              <a:t>СООБЩЕСТВ</a:t>
            </a:r>
            <a:endParaRPr sz="1026">
              <a:latin typeface="Trebuchet MS"/>
              <a:cs typeface="Trebuchet MS"/>
            </a:endParaRPr>
          </a:p>
          <a:p>
            <a:pPr marL="10860" marR="30950">
              <a:spcBef>
                <a:spcPts val="97"/>
              </a:spcBef>
            </a:pPr>
            <a:r>
              <a:rPr sz="684" b="1" spc="43" dirty="0">
                <a:solidFill>
                  <a:srgbClr val="FFFFFF"/>
                </a:solidFill>
                <a:latin typeface="Trebuchet MS"/>
                <a:cs typeface="Trebuchet MS"/>
              </a:rPr>
              <a:t>ТОЛЬКО </a:t>
            </a:r>
            <a:r>
              <a:rPr sz="684" b="1" spc="8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684" b="1" spc="-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84" b="1" spc="43" dirty="0">
                <a:solidFill>
                  <a:srgbClr val="FFFFFF"/>
                </a:solidFill>
                <a:latin typeface="Trebuchet MS"/>
                <a:cs typeface="Trebuchet MS"/>
              </a:rPr>
              <a:t>СОЦ. </a:t>
            </a:r>
            <a:r>
              <a:rPr sz="684" b="1" spc="47" dirty="0">
                <a:solidFill>
                  <a:srgbClr val="FFFFFF"/>
                </a:solidFill>
                <a:latin typeface="Trebuchet MS"/>
                <a:cs typeface="Trebuchet MS"/>
              </a:rPr>
              <a:t>СЕТИ  </a:t>
            </a:r>
            <a:r>
              <a:rPr sz="684" b="1" spc="56" dirty="0">
                <a:solidFill>
                  <a:srgbClr val="FFFFFF"/>
                </a:solidFill>
                <a:latin typeface="Trebuchet MS"/>
                <a:cs typeface="Trebuchet MS"/>
              </a:rPr>
              <a:t>VK.COM</a:t>
            </a:r>
            <a:endParaRPr sz="684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39670" y="3225628"/>
            <a:ext cx="580459" cy="580459"/>
          </a:xfrm>
          <a:custGeom>
            <a:avLst/>
            <a:gdLst/>
            <a:ahLst/>
            <a:cxnLst/>
            <a:rect l="l" t="t" r="r" b="b"/>
            <a:pathLst>
              <a:path w="678814" h="678814">
                <a:moveTo>
                  <a:pt x="339217" y="0"/>
                </a:moveTo>
                <a:lnTo>
                  <a:pt x="293185" y="3096"/>
                </a:lnTo>
                <a:lnTo>
                  <a:pt x="249037" y="12117"/>
                </a:lnTo>
                <a:lnTo>
                  <a:pt x="207175" y="26658"/>
                </a:lnTo>
                <a:lnTo>
                  <a:pt x="168005" y="46315"/>
                </a:lnTo>
                <a:lnTo>
                  <a:pt x="131929" y="70683"/>
                </a:lnTo>
                <a:lnTo>
                  <a:pt x="99352" y="99358"/>
                </a:lnTo>
                <a:lnTo>
                  <a:pt x="70678" y="131936"/>
                </a:lnTo>
                <a:lnTo>
                  <a:pt x="46311" y="168014"/>
                </a:lnTo>
                <a:lnTo>
                  <a:pt x="26656" y="207186"/>
                </a:lnTo>
                <a:lnTo>
                  <a:pt x="12116" y="249049"/>
                </a:lnTo>
                <a:lnTo>
                  <a:pt x="3096" y="293198"/>
                </a:lnTo>
                <a:lnTo>
                  <a:pt x="0" y="339229"/>
                </a:lnTo>
                <a:lnTo>
                  <a:pt x="3096" y="385258"/>
                </a:lnTo>
                <a:lnTo>
                  <a:pt x="12116" y="429404"/>
                </a:lnTo>
                <a:lnTo>
                  <a:pt x="26656" y="471265"/>
                </a:lnTo>
                <a:lnTo>
                  <a:pt x="46311" y="510436"/>
                </a:lnTo>
                <a:lnTo>
                  <a:pt x="70678" y="546512"/>
                </a:lnTo>
                <a:lnTo>
                  <a:pt x="99352" y="579089"/>
                </a:lnTo>
                <a:lnTo>
                  <a:pt x="131929" y="607764"/>
                </a:lnTo>
                <a:lnTo>
                  <a:pt x="168005" y="632132"/>
                </a:lnTo>
                <a:lnTo>
                  <a:pt x="207175" y="651788"/>
                </a:lnTo>
                <a:lnTo>
                  <a:pt x="249037" y="666329"/>
                </a:lnTo>
                <a:lnTo>
                  <a:pt x="293185" y="675349"/>
                </a:lnTo>
                <a:lnTo>
                  <a:pt x="339217" y="678446"/>
                </a:lnTo>
                <a:lnTo>
                  <a:pt x="385248" y="675349"/>
                </a:lnTo>
                <a:lnTo>
                  <a:pt x="429397" y="666329"/>
                </a:lnTo>
                <a:lnTo>
                  <a:pt x="471260" y="651788"/>
                </a:lnTo>
                <a:lnTo>
                  <a:pt x="510432" y="632132"/>
                </a:lnTo>
                <a:lnTo>
                  <a:pt x="546509" y="607764"/>
                </a:lnTo>
                <a:lnTo>
                  <a:pt x="579088" y="579089"/>
                </a:lnTo>
                <a:lnTo>
                  <a:pt x="607763" y="546512"/>
                </a:lnTo>
                <a:lnTo>
                  <a:pt x="632131" y="510436"/>
                </a:lnTo>
                <a:lnTo>
                  <a:pt x="651788" y="471265"/>
                </a:lnTo>
                <a:lnTo>
                  <a:pt x="666329" y="429404"/>
                </a:lnTo>
                <a:lnTo>
                  <a:pt x="675349" y="385258"/>
                </a:lnTo>
                <a:lnTo>
                  <a:pt x="678446" y="339229"/>
                </a:lnTo>
                <a:lnTo>
                  <a:pt x="675349" y="293198"/>
                </a:lnTo>
                <a:lnTo>
                  <a:pt x="666329" y="249049"/>
                </a:lnTo>
                <a:lnTo>
                  <a:pt x="651788" y="207186"/>
                </a:lnTo>
                <a:lnTo>
                  <a:pt x="632131" y="168014"/>
                </a:lnTo>
                <a:lnTo>
                  <a:pt x="607763" y="131936"/>
                </a:lnTo>
                <a:lnTo>
                  <a:pt x="579088" y="99358"/>
                </a:lnTo>
                <a:lnTo>
                  <a:pt x="546509" y="70683"/>
                </a:lnTo>
                <a:lnTo>
                  <a:pt x="510432" y="46315"/>
                </a:lnTo>
                <a:lnTo>
                  <a:pt x="471260" y="26658"/>
                </a:lnTo>
                <a:lnTo>
                  <a:pt x="429397" y="12117"/>
                </a:lnTo>
                <a:lnTo>
                  <a:pt x="385248" y="3096"/>
                </a:lnTo>
                <a:lnTo>
                  <a:pt x="339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object 19"/>
          <p:cNvSpPr txBox="1"/>
          <p:nvPr/>
        </p:nvSpPr>
        <p:spPr>
          <a:xfrm>
            <a:off x="1457805" y="3309704"/>
            <a:ext cx="560912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2856"/>
              </a:lnSpc>
            </a:pPr>
            <a:r>
              <a:rPr sz="2394" b="1" spc="-47" dirty="0">
                <a:solidFill>
                  <a:srgbClr val="393938"/>
                </a:solidFill>
                <a:latin typeface="Trebuchet MS"/>
                <a:cs typeface="Trebuchet MS"/>
              </a:rPr>
              <a:t>29</a:t>
            </a:r>
            <a:r>
              <a:rPr sz="2394" b="1" spc="115" dirty="0">
                <a:solidFill>
                  <a:srgbClr val="393938"/>
                </a:solidFill>
                <a:latin typeface="Trebuchet MS"/>
                <a:cs typeface="Trebuchet MS"/>
              </a:rPr>
              <a:t>8</a:t>
            </a:r>
            <a:endParaRPr sz="2394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62230" y="3170623"/>
            <a:ext cx="2080749" cy="690144"/>
          </a:xfrm>
          <a:custGeom>
            <a:avLst/>
            <a:gdLst/>
            <a:ahLst/>
            <a:cxnLst/>
            <a:rect l="l" t="t" r="r" b="b"/>
            <a:pathLst>
              <a:path w="2433320" h="807085">
                <a:moveTo>
                  <a:pt x="403542" y="0"/>
                </a:moveTo>
                <a:lnTo>
                  <a:pt x="356480" y="2714"/>
                </a:lnTo>
                <a:lnTo>
                  <a:pt x="311013" y="10657"/>
                </a:lnTo>
                <a:lnTo>
                  <a:pt x="267443" y="23525"/>
                </a:lnTo>
                <a:lnTo>
                  <a:pt x="226073" y="41016"/>
                </a:lnTo>
                <a:lnTo>
                  <a:pt x="187207" y="62826"/>
                </a:lnTo>
                <a:lnTo>
                  <a:pt x="151146" y="88653"/>
                </a:lnTo>
                <a:lnTo>
                  <a:pt x="118194" y="118194"/>
                </a:lnTo>
                <a:lnTo>
                  <a:pt x="88653" y="151146"/>
                </a:lnTo>
                <a:lnTo>
                  <a:pt x="62826" y="187207"/>
                </a:lnTo>
                <a:lnTo>
                  <a:pt x="41016" y="226073"/>
                </a:lnTo>
                <a:lnTo>
                  <a:pt x="23525" y="267443"/>
                </a:lnTo>
                <a:lnTo>
                  <a:pt x="10657" y="311013"/>
                </a:lnTo>
                <a:lnTo>
                  <a:pt x="2714" y="356480"/>
                </a:lnTo>
                <a:lnTo>
                  <a:pt x="0" y="403542"/>
                </a:lnTo>
                <a:lnTo>
                  <a:pt x="2636" y="449921"/>
                </a:lnTo>
                <a:lnTo>
                  <a:pt x="10354" y="494753"/>
                </a:lnTo>
                <a:lnTo>
                  <a:pt x="22861" y="537749"/>
                </a:lnTo>
                <a:lnTo>
                  <a:pt x="39870" y="578619"/>
                </a:lnTo>
                <a:lnTo>
                  <a:pt x="61091" y="617075"/>
                </a:lnTo>
                <a:lnTo>
                  <a:pt x="86232" y="652828"/>
                </a:lnTo>
                <a:lnTo>
                  <a:pt x="115006" y="685588"/>
                </a:lnTo>
                <a:lnTo>
                  <a:pt x="147122" y="715067"/>
                </a:lnTo>
                <a:lnTo>
                  <a:pt x="182290" y="740976"/>
                </a:lnTo>
                <a:lnTo>
                  <a:pt x="220220" y="763025"/>
                </a:lnTo>
                <a:lnTo>
                  <a:pt x="260624" y="780925"/>
                </a:lnTo>
                <a:lnTo>
                  <a:pt x="303211" y="794387"/>
                </a:lnTo>
                <a:lnTo>
                  <a:pt x="347691" y="803123"/>
                </a:lnTo>
                <a:lnTo>
                  <a:pt x="393776" y="806843"/>
                </a:lnTo>
                <a:lnTo>
                  <a:pt x="393776" y="807085"/>
                </a:lnTo>
                <a:lnTo>
                  <a:pt x="2433116" y="807085"/>
                </a:lnTo>
                <a:lnTo>
                  <a:pt x="2433116" y="2558"/>
                </a:lnTo>
                <a:lnTo>
                  <a:pt x="403542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" name="object 21"/>
          <p:cNvSpPr txBox="1"/>
          <p:nvPr/>
        </p:nvSpPr>
        <p:spPr>
          <a:xfrm>
            <a:off x="7807498" y="3448601"/>
            <a:ext cx="1180467" cy="157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/>
            <a:r>
              <a:rPr sz="1026" b="1" spc="90" dirty="0">
                <a:solidFill>
                  <a:srgbClr val="FFFFFF"/>
                </a:solidFill>
                <a:latin typeface="Trebuchet MS"/>
                <a:cs typeface="Trebuchet MS"/>
              </a:rPr>
              <a:t>#ВОЛОНТЕРЫ70</a:t>
            </a:r>
            <a:endParaRPr sz="1026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31896" y="3225628"/>
            <a:ext cx="580459" cy="580459"/>
          </a:xfrm>
          <a:custGeom>
            <a:avLst/>
            <a:gdLst/>
            <a:ahLst/>
            <a:cxnLst/>
            <a:rect l="l" t="t" r="r" b="b"/>
            <a:pathLst>
              <a:path w="678815" h="678814">
                <a:moveTo>
                  <a:pt x="339229" y="0"/>
                </a:moveTo>
                <a:lnTo>
                  <a:pt x="293198" y="3096"/>
                </a:lnTo>
                <a:lnTo>
                  <a:pt x="249049" y="12117"/>
                </a:lnTo>
                <a:lnTo>
                  <a:pt x="207186" y="26658"/>
                </a:lnTo>
                <a:lnTo>
                  <a:pt x="168014" y="46315"/>
                </a:lnTo>
                <a:lnTo>
                  <a:pt x="131936" y="70683"/>
                </a:lnTo>
                <a:lnTo>
                  <a:pt x="99358" y="99358"/>
                </a:lnTo>
                <a:lnTo>
                  <a:pt x="70683" y="131936"/>
                </a:lnTo>
                <a:lnTo>
                  <a:pt x="46315" y="168014"/>
                </a:lnTo>
                <a:lnTo>
                  <a:pt x="26658" y="207186"/>
                </a:lnTo>
                <a:lnTo>
                  <a:pt x="12117" y="249049"/>
                </a:lnTo>
                <a:lnTo>
                  <a:pt x="3096" y="293198"/>
                </a:lnTo>
                <a:lnTo>
                  <a:pt x="0" y="339229"/>
                </a:lnTo>
                <a:lnTo>
                  <a:pt x="3096" y="385258"/>
                </a:lnTo>
                <a:lnTo>
                  <a:pt x="12117" y="429404"/>
                </a:lnTo>
                <a:lnTo>
                  <a:pt x="26658" y="471265"/>
                </a:lnTo>
                <a:lnTo>
                  <a:pt x="46315" y="510436"/>
                </a:lnTo>
                <a:lnTo>
                  <a:pt x="70683" y="546512"/>
                </a:lnTo>
                <a:lnTo>
                  <a:pt x="99358" y="579089"/>
                </a:lnTo>
                <a:lnTo>
                  <a:pt x="131936" y="607764"/>
                </a:lnTo>
                <a:lnTo>
                  <a:pt x="168014" y="632132"/>
                </a:lnTo>
                <a:lnTo>
                  <a:pt x="207186" y="651788"/>
                </a:lnTo>
                <a:lnTo>
                  <a:pt x="249049" y="666329"/>
                </a:lnTo>
                <a:lnTo>
                  <a:pt x="293198" y="675349"/>
                </a:lnTo>
                <a:lnTo>
                  <a:pt x="339229" y="678446"/>
                </a:lnTo>
                <a:lnTo>
                  <a:pt x="385260" y="675349"/>
                </a:lnTo>
                <a:lnTo>
                  <a:pt x="429409" y="666329"/>
                </a:lnTo>
                <a:lnTo>
                  <a:pt x="471270" y="651788"/>
                </a:lnTo>
                <a:lnTo>
                  <a:pt x="510441" y="632132"/>
                </a:lnTo>
                <a:lnTo>
                  <a:pt x="546517" y="607764"/>
                </a:lnTo>
                <a:lnTo>
                  <a:pt x="579094" y="579089"/>
                </a:lnTo>
                <a:lnTo>
                  <a:pt x="607768" y="546512"/>
                </a:lnTo>
                <a:lnTo>
                  <a:pt x="632134" y="510436"/>
                </a:lnTo>
                <a:lnTo>
                  <a:pt x="651790" y="471265"/>
                </a:lnTo>
                <a:lnTo>
                  <a:pt x="666329" y="429404"/>
                </a:lnTo>
                <a:lnTo>
                  <a:pt x="675350" y="385258"/>
                </a:lnTo>
                <a:lnTo>
                  <a:pt x="678446" y="339229"/>
                </a:lnTo>
                <a:lnTo>
                  <a:pt x="675350" y="293198"/>
                </a:lnTo>
                <a:lnTo>
                  <a:pt x="666329" y="249049"/>
                </a:lnTo>
                <a:lnTo>
                  <a:pt x="651790" y="207186"/>
                </a:lnTo>
                <a:lnTo>
                  <a:pt x="632134" y="168014"/>
                </a:lnTo>
                <a:lnTo>
                  <a:pt x="607768" y="131936"/>
                </a:lnTo>
                <a:lnTo>
                  <a:pt x="579094" y="99358"/>
                </a:lnTo>
                <a:lnTo>
                  <a:pt x="546517" y="70683"/>
                </a:lnTo>
                <a:lnTo>
                  <a:pt x="510441" y="46315"/>
                </a:lnTo>
                <a:lnTo>
                  <a:pt x="471270" y="26658"/>
                </a:lnTo>
                <a:lnTo>
                  <a:pt x="429409" y="12117"/>
                </a:lnTo>
                <a:lnTo>
                  <a:pt x="385260" y="3096"/>
                </a:lnTo>
                <a:lnTo>
                  <a:pt x="339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object 23"/>
          <p:cNvSpPr/>
          <p:nvPr/>
        </p:nvSpPr>
        <p:spPr>
          <a:xfrm>
            <a:off x="7238106" y="3270294"/>
            <a:ext cx="427335" cy="295931"/>
          </a:xfrm>
          <a:custGeom>
            <a:avLst/>
            <a:gdLst/>
            <a:ahLst/>
            <a:cxnLst/>
            <a:rect l="l" t="t" r="r" b="b"/>
            <a:pathLst>
              <a:path w="499745" h="346075">
                <a:moveTo>
                  <a:pt x="461429" y="145399"/>
                </a:moveTo>
                <a:lnTo>
                  <a:pt x="276025" y="145399"/>
                </a:lnTo>
                <a:lnTo>
                  <a:pt x="283275" y="146497"/>
                </a:lnTo>
                <a:lnTo>
                  <a:pt x="290288" y="149028"/>
                </a:lnTo>
                <a:lnTo>
                  <a:pt x="296862" y="153022"/>
                </a:lnTo>
                <a:lnTo>
                  <a:pt x="303504" y="158076"/>
                </a:lnTo>
                <a:lnTo>
                  <a:pt x="308013" y="164884"/>
                </a:lnTo>
                <a:lnTo>
                  <a:pt x="310235" y="172288"/>
                </a:lnTo>
                <a:lnTo>
                  <a:pt x="312521" y="177863"/>
                </a:lnTo>
                <a:lnTo>
                  <a:pt x="335991" y="189039"/>
                </a:lnTo>
                <a:lnTo>
                  <a:pt x="336956" y="189407"/>
                </a:lnTo>
                <a:lnTo>
                  <a:pt x="337489" y="189737"/>
                </a:lnTo>
                <a:lnTo>
                  <a:pt x="337489" y="190563"/>
                </a:lnTo>
                <a:lnTo>
                  <a:pt x="337769" y="191579"/>
                </a:lnTo>
                <a:lnTo>
                  <a:pt x="303949" y="211531"/>
                </a:lnTo>
                <a:lnTo>
                  <a:pt x="301053" y="215036"/>
                </a:lnTo>
                <a:lnTo>
                  <a:pt x="295719" y="237629"/>
                </a:lnTo>
                <a:lnTo>
                  <a:pt x="296227" y="245668"/>
                </a:lnTo>
                <a:lnTo>
                  <a:pt x="299252" y="268368"/>
                </a:lnTo>
                <a:lnTo>
                  <a:pt x="321055" y="306162"/>
                </a:lnTo>
                <a:lnTo>
                  <a:pt x="357222" y="330357"/>
                </a:lnTo>
                <a:lnTo>
                  <a:pt x="416088" y="342798"/>
                </a:lnTo>
                <a:lnTo>
                  <a:pt x="449922" y="345986"/>
                </a:lnTo>
                <a:lnTo>
                  <a:pt x="460979" y="345833"/>
                </a:lnTo>
                <a:lnTo>
                  <a:pt x="496143" y="329743"/>
                </a:lnTo>
                <a:lnTo>
                  <a:pt x="499364" y="286715"/>
                </a:lnTo>
                <a:lnTo>
                  <a:pt x="495611" y="240209"/>
                </a:lnTo>
                <a:lnTo>
                  <a:pt x="484746" y="196092"/>
                </a:lnTo>
                <a:lnTo>
                  <a:pt x="467360" y="154955"/>
                </a:lnTo>
                <a:lnTo>
                  <a:pt x="461429" y="145399"/>
                </a:lnTo>
                <a:close/>
              </a:path>
              <a:path w="499745" h="346075">
                <a:moveTo>
                  <a:pt x="212648" y="0"/>
                </a:moveTo>
                <a:lnTo>
                  <a:pt x="163176" y="4254"/>
                </a:lnTo>
                <a:lnTo>
                  <a:pt x="116461" y="16541"/>
                </a:lnTo>
                <a:lnTo>
                  <a:pt x="73217" y="36144"/>
                </a:lnTo>
                <a:lnTo>
                  <a:pt x="34158" y="62348"/>
                </a:lnTo>
                <a:lnTo>
                  <a:pt x="0" y="94437"/>
                </a:lnTo>
                <a:lnTo>
                  <a:pt x="32932" y="131123"/>
                </a:lnTo>
                <a:lnTo>
                  <a:pt x="68505" y="165214"/>
                </a:lnTo>
                <a:lnTo>
                  <a:pt x="106547" y="196542"/>
                </a:lnTo>
                <a:lnTo>
                  <a:pt x="146888" y="224942"/>
                </a:lnTo>
                <a:lnTo>
                  <a:pt x="179441" y="237710"/>
                </a:lnTo>
                <a:lnTo>
                  <a:pt x="198342" y="235147"/>
                </a:lnTo>
                <a:lnTo>
                  <a:pt x="212407" y="219189"/>
                </a:lnTo>
                <a:lnTo>
                  <a:pt x="220887" y="197191"/>
                </a:lnTo>
                <a:lnTo>
                  <a:pt x="231394" y="174910"/>
                </a:lnTo>
                <a:lnTo>
                  <a:pt x="245929" y="156506"/>
                </a:lnTo>
                <a:lnTo>
                  <a:pt x="266496" y="146138"/>
                </a:lnTo>
                <a:lnTo>
                  <a:pt x="268744" y="145707"/>
                </a:lnTo>
                <a:lnTo>
                  <a:pt x="276025" y="145399"/>
                </a:lnTo>
                <a:lnTo>
                  <a:pt x="461429" y="145399"/>
                </a:lnTo>
                <a:lnTo>
                  <a:pt x="444043" y="117387"/>
                </a:lnTo>
                <a:lnTo>
                  <a:pt x="415385" y="83978"/>
                </a:lnTo>
                <a:lnTo>
                  <a:pt x="381976" y="55320"/>
                </a:lnTo>
                <a:lnTo>
                  <a:pt x="344408" y="32003"/>
                </a:lnTo>
                <a:lnTo>
                  <a:pt x="303271" y="14617"/>
                </a:lnTo>
                <a:lnTo>
                  <a:pt x="259154" y="3752"/>
                </a:lnTo>
                <a:lnTo>
                  <a:pt x="212648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4" name="object 24"/>
          <p:cNvSpPr/>
          <p:nvPr/>
        </p:nvSpPr>
        <p:spPr>
          <a:xfrm>
            <a:off x="7174967" y="3523133"/>
            <a:ext cx="135748" cy="167242"/>
          </a:xfrm>
          <a:custGeom>
            <a:avLst/>
            <a:gdLst/>
            <a:ahLst/>
            <a:cxnLst/>
            <a:rect l="l" t="t" r="r" b="b"/>
            <a:pathLst>
              <a:path w="158750" h="195579">
                <a:moveTo>
                  <a:pt x="0" y="0"/>
                </a:moveTo>
                <a:lnTo>
                  <a:pt x="7185" y="55723"/>
                </a:lnTo>
                <a:lnTo>
                  <a:pt x="24518" y="107562"/>
                </a:lnTo>
                <a:lnTo>
                  <a:pt x="50951" y="154458"/>
                </a:lnTo>
                <a:lnTo>
                  <a:pt x="85432" y="195351"/>
                </a:lnTo>
                <a:lnTo>
                  <a:pt x="110233" y="176159"/>
                </a:lnTo>
                <a:lnTo>
                  <a:pt x="133878" y="161061"/>
                </a:lnTo>
                <a:lnTo>
                  <a:pt x="151553" y="151163"/>
                </a:lnTo>
                <a:lnTo>
                  <a:pt x="158445" y="147574"/>
                </a:lnTo>
                <a:lnTo>
                  <a:pt x="115621" y="124508"/>
                </a:lnTo>
                <a:lnTo>
                  <a:pt x="84842" y="101447"/>
                </a:lnTo>
                <a:lnTo>
                  <a:pt x="51253" y="64556"/>
                </a:lnTo>
                <a:lnTo>
                  <a:pt x="0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5" name="object 25"/>
          <p:cNvSpPr/>
          <p:nvPr/>
        </p:nvSpPr>
        <p:spPr>
          <a:xfrm>
            <a:off x="7407595" y="3676540"/>
            <a:ext cx="197106" cy="84164"/>
          </a:xfrm>
          <a:custGeom>
            <a:avLst/>
            <a:gdLst/>
            <a:ahLst/>
            <a:cxnLst/>
            <a:rect l="l" t="t" r="r" b="b"/>
            <a:pathLst>
              <a:path w="230504" h="98425">
                <a:moveTo>
                  <a:pt x="12001" y="21120"/>
                </a:moveTo>
                <a:lnTo>
                  <a:pt x="11021" y="42977"/>
                </a:lnTo>
                <a:lnTo>
                  <a:pt x="8986" y="62630"/>
                </a:lnTo>
                <a:lnTo>
                  <a:pt x="5459" y="80748"/>
                </a:lnTo>
                <a:lnTo>
                  <a:pt x="0" y="98005"/>
                </a:lnTo>
                <a:lnTo>
                  <a:pt x="4787" y="98221"/>
                </a:lnTo>
                <a:lnTo>
                  <a:pt x="9613" y="98348"/>
                </a:lnTo>
                <a:lnTo>
                  <a:pt x="14427" y="98348"/>
                </a:lnTo>
                <a:lnTo>
                  <a:pt x="64966" y="93901"/>
                </a:lnTo>
                <a:lnTo>
                  <a:pt x="112599" y="81074"/>
                </a:lnTo>
                <a:lnTo>
                  <a:pt x="156569" y="60635"/>
                </a:lnTo>
                <a:lnTo>
                  <a:pt x="196119" y="33354"/>
                </a:lnTo>
                <a:lnTo>
                  <a:pt x="207650" y="22165"/>
                </a:lnTo>
                <a:lnTo>
                  <a:pt x="30638" y="22165"/>
                </a:lnTo>
                <a:lnTo>
                  <a:pt x="12001" y="21120"/>
                </a:lnTo>
                <a:close/>
              </a:path>
              <a:path w="230504" h="98425">
                <a:moveTo>
                  <a:pt x="230492" y="0"/>
                </a:moveTo>
                <a:lnTo>
                  <a:pt x="149847" y="16335"/>
                </a:lnTo>
                <a:lnTo>
                  <a:pt x="79908" y="22147"/>
                </a:lnTo>
                <a:lnTo>
                  <a:pt x="30638" y="22165"/>
                </a:lnTo>
                <a:lnTo>
                  <a:pt x="207650" y="22165"/>
                </a:lnTo>
                <a:lnTo>
                  <a:pt x="230492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6" name="object 26"/>
          <p:cNvSpPr/>
          <p:nvPr/>
        </p:nvSpPr>
        <p:spPr>
          <a:xfrm>
            <a:off x="7552021" y="3380218"/>
            <a:ext cx="49108" cy="248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7" name="object 27"/>
          <p:cNvSpPr/>
          <p:nvPr/>
        </p:nvSpPr>
        <p:spPr>
          <a:xfrm>
            <a:off x="7543577" y="3303070"/>
            <a:ext cx="42608" cy="102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8" name="object 28"/>
          <p:cNvSpPr/>
          <p:nvPr/>
        </p:nvSpPr>
        <p:spPr>
          <a:xfrm>
            <a:off x="7576173" y="3380630"/>
            <a:ext cx="89626" cy="228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9" name="object 29"/>
          <p:cNvSpPr/>
          <p:nvPr/>
        </p:nvSpPr>
        <p:spPr>
          <a:xfrm>
            <a:off x="7546769" y="3305100"/>
            <a:ext cx="118915" cy="295388"/>
          </a:xfrm>
          <a:custGeom>
            <a:avLst/>
            <a:gdLst/>
            <a:ahLst/>
            <a:cxnLst/>
            <a:rect l="l" t="t" r="r" b="b"/>
            <a:pathLst>
              <a:path w="139065" h="345439">
                <a:moveTo>
                  <a:pt x="37943" y="89179"/>
                </a:moveTo>
                <a:lnTo>
                  <a:pt x="43531" y="91478"/>
                </a:lnTo>
                <a:lnTo>
                  <a:pt x="43020" y="99872"/>
                </a:lnTo>
                <a:lnTo>
                  <a:pt x="42954" y="105714"/>
                </a:lnTo>
                <a:lnTo>
                  <a:pt x="44949" y="160441"/>
                </a:lnTo>
                <a:lnTo>
                  <a:pt x="55937" y="213892"/>
                </a:lnTo>
                <a:lnTo>
                  <a:pt x="73755" y="262739"/>
                </a:lnTo>
                <a:lnTo>
                  <a:pt x="96344" y="306622"/>
                </a:lnTo>
                <a:lnTo>
                  <a:pt x="121649" y="345185"/>
                </a:lnTo>
                <a:lnTo>
                  <a:pt x="123859" y="339178"/>
                </a:lnTo>
                <a:lnTo>
                  <a:pt x="125814" y="333044"/>
                </a:lnTo>
                <a:lnTo>
                  <a:pt x="127618" y="326847"/>
                </a:lnTo>
                <a:lnTo>
                  <a:pt x="102984" y="289704"/>
                </a:lnTo>
                <a:lnTo>
                  <a:pt x="81245" y="248554"/>
                </a:lnTo>
                <a:lnTo>
                  <a:pt x="64019" y="203725"/>
                </a:lnTo>
                <a:lnTo>
                  <a:pt x="52923" y="155550"/>
                </a:lnTo>
                <a:lnTo>
                  <a:pt x="49665" y="105714"/>
                </a:lnTo>
                <a:lnTo>
                  <a:pt x="49768" y="99872"/>
                </a:lnTo>
                <a:lnTo>
                  <a:pt x="50097" y="92189"/>
                </a:lnTo>
                <a:lnTo>
                  <a:pt x="44776" y="90817"/>
                </a:lnTo>
                <a:lnTo>
                  <a:pt x="37943" y="89179"/>
                </a:lnTo>
                <a:close/>
              </a:path>
              <a:path w="139065" h="345439">
                <a:moveTo>
                  <a:pt x="52624" y="92671"/>
                </a:moveTo>
                <a:lnTo>
                  <a:pt x="57234" y="94983"/>
                </a:lnTo>
                <a:lnTo>
                  <a:pt x="57467" y="104355"/>
                </a:lnTo>
                <a:lnTo>
                  <a:pt x="57593" y="107111"/>
                </a:lnTo>
                <a:lnTo>
                  <a:pt x="62585" y="162357"/>
                </a:lnTo>
                <a:lnTo>
                  <a:pt x="78396" y="215218"/>
                </a:lnTo>
                <a:lnTo>
                  <a:pt x="102441" y="264296"/>
                </a:lnTo>
                <a:lnTo>
                  <a:pt x="132215" y="309067"/>
                </a:lnTo>
                <a:lnTo>
                  <a:pt x="133561" y="302907"/>
                </a:lnTo>
                <a:lnTo>
                  <a:pt x="134819" y="296697"/>
                </a:lnTo>
                <a:lnTo>
                  <a:pt x="135784" y="290410"/>
                </a:lnTo>
                <a:lnTo>
                  <a:pt x="107207" y="248672"/>
                </a:lnTo>
                <a:lnTo>
                  <a:pt x="84657" y="204106"/>
                </a:lnTo>
                <a:lnTo>
                  <a:pt x="70094" y="157128"/>
                </a:lnTo>
                <a:lnTo>
                  <a:pt x="65521" y="108623"/>
                </a:lnTo>
                <a:lnTo>
                  <a:pt x="65416" y="105714"/>
                </a:lnTo>
                <a:lnTo>
                  <a:pt x="65197" y="96862"/>
                </a:lnTo>
                <a:lnTo>
                  <a:pt x="60562" y="94589"/>
                </a:lnTo>
                <a:lnTo>
                  <a:pt x="52624" y="92671"/>
                </a:lnTo>
                <a:close/>
              </a:path>
              <a:path w="139065" h="345439">
                <a:moveTo>
                  <a:pt x="67623" y="96278"/>
                </a:moveTo>
                <a:lnTo>
                  <a:pt x="72220" y="98551"/>
                </a:lnTo>
                <a:lnTo>
                  <a:pt x="72524" y="109334"/>
                </a:lnTo>
                <a:lnTo>
                  <a:pt x="72636" y="110845"/>
                </a:lnTo>
                <a:lnTo>
                  <a:pt x="76720" y="152642"/>
                </a:lnTo>
                <a:lnTo>
                  <a:pt x="90024" y="194332"/>
                </a:lnTo>
                <a:lnTo>
                  <a:pt x="110927" y="234579"/>
                </a:lnTo>
                <a:lnTo>
                  <a:pt x="137905" y="273049"/>
                </a:lnTo>
                <a:lnTo>
                  <a:pt x="138476" y="266839"/>
                </a:lnTo>
                <a:lnTo>
                  <a:pt x="138832" y="260540"/>
                </a:lnTo>
                <a:lnTo>
                  <a:pt x="138997" y="254215"/>
                </a:lnTo>
                <a:lnTo>
                  <a:pt x="114512" y="219762"/>
                </a:lnTo>
                <a:lnTo>
                  <a:pt x="95850" y="184365"/>
                </a:lnTo>
                <a:lnTo>
                  <a:pt x="84135" y="148274"/>
                </a:lnTo>
                <a:lnTo>
                  <a:pt x="80526" y="112115"/>
                </a:lnTo>
                <a:lnTo>
                  <a:pt x="80402" y="108394"/>
                </a:lnTo>
                <a:lnTo>
                  <a:pt x="80196" y="100444"/>
                </a:lnTo>
                <a:lnTo>
                  <a:pt x="75586" y="98170"/>
                </a:lnTo>
                <a:lnTo>
                  <a:pt x="67623" y="96278"/>
                </a:lnTo>
                <a:close/>
              </a:path>
              <a:path w="139065" h="345439">
                <a:moveTo>
                  <a:pt x="31542" y="113512"/>
                </a:moveTo>
                <a:lnTo>
                  <a:pt x="36940" y="114795"/>
                </a:lnTo>
                <a:lnTo>
                  <a:pt x="37778" y="115023"/>
                </a:lnTo>
                <a:lnTo>
                  <a:pt x="38870" y="115049"/>
                </a:lnTo>
                <a:lnTo>
                  <a:pt x="38910" y="113931"/>
                </a:lnTo>
                <a:lnTo>
                  <a:pt x="35149" y="113931"/>
                </a:lnTo>
                <a:lnTo>
                  <a:pt x="32660" y="113715"/>
                </a:lnTo>
                <a:lnTo>
                  <a:pt x="31542" y="113512"/>
                </a:lnTo>
                <a:close/>
              </a:path>
              <a:path w="139065" h="345439">
                <a:moveTo>
                  <a:pt x="39073" y="109334"/>
                </a:moveTo>
                <a:lnTo>
                  <a:pt x="37626" y="111366"/>
                </a:lnTo>
                <a:lnTo>
                  <a:pt x="35149" y="113931"/>
                </a:lnTo>
                <a:lnTo>
                  <a:pt x="38910" y="113931"/>
                </a:lnTo>
                <a:lnTo>
                  <a:pt x="39073" y="109334"/>
                </a:lnTo>
                <a:close/>
              </a:path>
              <a:path w="139065" h="345439">
                <a:moveTo>
                  <a:pt x="20366" y="110845"/>
                </a:moveTo>
                <a:lnTo>
                  <a:pt x="25738" y="112115"/>
                </a:lnTo>
                <a:lnTo>
                  <a:pt x="29574" y="113245"/>
                </a:lnTo>
                <a:lnTo>
                  <a:pt x="31297" y="111264"/>
                </a:lnTo>
                <a:lnTo>
                  <a:pt x="23973" y="111264"/>
                </a:lnTo>
                <a:lnTo>
                  <a:pt x="21446" y="111048"/>
                </a:lnTo>
                <a:lnTo>
                  <a:pt x="20366" y="110845"/>
                </a:lnTo>
                <a:close/>
              </a:path>
              <a:path w="139065" h="345439">
                <a:moveTo>
                  <a:pt x="37727" y="93637"/>
                </a:moveTo>
                <a:lnTo>
                  <a:pt x="32749" y="97789"/>
                </a:lnTo>
                <a:lnTo>
                  <a:pt x="28973" y="105956"/>
                </a:lnTo>
                <a:lnTo>
                  <a:pt x="28890" y="106095"/>
                </a:lnTo>
                <a:lnTo>
                  <a:pt x="23973" y="111264"/>
                </a:lnTo>
                <a:lnTo>
                  <a:pt x="31297" y="111264"/>
                </a:lnTo>
                <a:lnTo>
                  <a:pt x="33727" y="108470"/>
                </a:lnTo>
                <a:lnTo>
                  <a:pt x="36127" y="103860"/>
                </a:lnTo>
                <a:lnTo>
                  <a:pt x="39073" y="99872"/>
                </a:lnTo>
                <a:lnTo>
                  <a:pt x="38845" y="97320"/>
                </a:lnTo>
                <a:lnTo>
                  <a:pt x="38388" y="95262"/>
                </a:lnTo>
                <a:lnTo>
                  <a:pt x="37727" y="93637"/>
                </a:lnTo>
                <a:close/>
              </a:path>
              <a:path w="139065" h="345439">
                <a:moveTo>
                  <a:pt x="9254" y="108191"/>
                </a:moveTo>
                <a:lnTo>
                  <a:pt x="14626" y="109473"/>
                </a:lnTo>
                <a:lnTo>
                  <a:pt x="18449" y="110604"/>
                </a:lnTo>
                <a:lnTo>
                  <a:pt x="20167" y="108623"/>
                </a:lnTo>
                <a:lnTo>
                  <a:pt x="12873" y="108623"/>
                </a:lnTo>
                <a:lnTo>
                  <a:pt x="10346" y="108394"/>
                </a:lnTo>
                <a:lnTo>
                  <a:pt x="9254" y="108191"/>
                </a:lnTo>
                <a:close/>
              </a:path>
              <a:path w="139065" h="345439">
                <a:moveTo>
                  <a:pt x="32330" y="88493"/>
                </a:moveTo>
                <a:lnTo>
                  <a:pt x="26816" y="90779"/>
                </a:lnTo>
                <a:lnTo>
                  <a:pt x="22109" y="95989"/>
                </a:lnTo>
                <a:lnTo>
                  <a:pt x="18096" y="102013"/>
                </a:lnTo>
                <a:lnTo>
                  <a:pt x="14651" y="106743"/>
                </a:lnTo>
                <a:lnTo>
                  <a:pt x="12873" y="108623"/>
                </a:lnTo>
                <a:lnTo>
                  <a:pt x="20167" y="108623"/>
                </a:lnTo>
                <a:lnTo>
                  <a:pt x="24282" y="103860"/>
                </a:lnTo>
                <a:lnTo>
                  <a:pt x="29256" y="92379"/>
                </a:lnTo>
                <a:lnTo>
                  <a:pt x="36038" y="90322"/>
                </a:lnTo>
                <a:lnTo>
                  <a:pt x="35352" y="89344"/>
                </a:lnTo>
                <a:lnTo>
                  <a:pt x="34844" y="88734"/>
                </a:lnTo>
                <a:lnTo>
                  <a:pt x="34628" y="88557"/>
                </a:lnTo>
                <a:lnTo>
                  <a:pt x="32330" y="88493"/>
                </a:lnTo>
                <a:close/>
              </a:path>
              <a:path w="139065" h="345439">
                <a:moveTo>
                  <a:pt x="592" y="0"/>
                </a:moveTo>
                <a:lnTo>
                  <a:pt x="63" y="19977"/>
                </a:lnTo>
                <a:lnTo>
                  <a:pt x="0" y="48415"/>
                </a:lnTo>
                <a:lnTo>
                  <a:pt x="257" y="62086"/>
                </a:lnTo>
                <a:lnTo>
                  <a:pt x="6790" y="105956"/>
                </a:lnTo>
                <a:lnTo>
                  <a:pt x="8911" y="107721"/>
                </a:lnTo>
                <a:lnTo>
                  <a:pt x="9952" y="107632"/>
                </a:lnTo>
                <a:lnTo>
                  <a:pt x="11095" y="107289"/>
                </a:lnTo>
                <a:lnTo>
                  <a:pt x="12442" y="105714"/>
                </a:lnTo>
                <a:lnTo>
                  <a:pt x="13165" y="104724"/>
                </a:lnTo>
                <a:lnTo>
                  <a:pt x="10812" y="98551"/>
                </a:lnTo>
                <a:lnTo>
                  <a:pt x="10710" y="98107"/>
                </a:lnTo>
                <a:lnTo>
                  <a:pt x="9695" y="89344"/>
                </a:lnTo>
                <a:lnTo>
                  <a:pt x="9013" y="81978"/>
                </a:lnTo>
                <a:lnTo>
                  <a:pt x="8073" y="65021"/>
                </a:lnTo>
                <a:lnTo>
                  <a:pt x="7966" y="52674"/>
                </a:lnTo>
                <a:lnTo>
                  <a:pt x="8062" y="38052"/>
                </a:lnTo>
                <a:lnTo>
                  <a:pt x="8339" y="24930"/>
                </a:lnTo>
                <a:lnTo>
                  <a:pt x="9114" y="5448"/>
                </a:lnTo>
                <a:lnTo>
                  <a:pt x="3463" y="1752"/>
                </a:lnTo>
                <a:lnTo>
                  <a:pt x="592" y="0"/>
                </a:lnTo>
                <a:close/>
              </a:path>
              <a:path w="139065" h="345439">
                <a:moveTo>
                  <a:pt x="14677" y="9169"/>
                </a:moveTo>
                <a:lnTo>
                  <a:pt x="13598" y="28748"/>
                </a:lnTo>
                <a:lnTo>
                  <a:pt x="12932" y="48415"/>
                </a:lnTo>
                <a:lnTo>
                  <a:pt x="12878" y="66944"/>
                </a:lnTo>
                <a:lnTo>
                  <a:pt x="13635" y="83108"/>
                </a:lnTo>
                <a:lnTo>
                  <a:pt x="14619" y="93637"/>
                </a:lnTo>
                <a:lnTo>
                  <a:pt x="14721" y="94449"/>
                </a:lnTo>
                <a:lnTo>
                  <a:pt x="16086" y="100380"/>
                </a:lnTo>
                <a:lnTo>
                  <a:pt x="17928" y="97535"/>
                </a:lnTo>
                <a:lnTo>
                  <a:pt x="19960" y="94449"/>
                </a:lnTo>
                <a:lnTo>
                  <a:pt x="22271" y="92024"/>
                </a:lnTo>
                <a:lnTo>
                  <a:pt x="21951" y="89344"/>
                </a:lnTo>
                <a:lnTo>
                  <a:pt x="21598" y="85051"/>
                </a:lnTo>
                <a:lnTo>
                  <a:pt x="21090" y="72235"/>
                </a:lnTo>
                <a:lnTo>
                  <a:pt x="21190" y="55802"/>
                </a:lnTo>
                <a:lnTo>
                  <a:pt x="21232" y="52674"/>
                </a:lnTo>
                <a:lnTo>
                  <a:pt x="22082" y="34090"/>
                </a:lnTo>
                <a:lnTo>
                  <a:pt x="23351" y="15354"/>
                </a:lnTo>
                <a:lnTo>
                  <a:pt x="20531" y="13233"/>
                </a:lnTo>
                <a:lnTo>
                  <a:pt x="14677" y="9169"/>
                </a:lnTo>
                <a:close/>
              </a:path>
              <a:path w="139065" h="345439">
                <a:moveTo>
                  <a:pt x="35608" y="87782"/>
                </a:moveTo>
                <a:lnTo>
                  <a:pt x="33092" y="87782"/>
                </a:lnTo>
                <a:lnTo>
                  <a:pt x="34159" y="88277"/>
                </a:lnTo>
                <a:lnTo>
                  <a:pt x="34667" y="88391"/>
                </a:lnTo>
                <a:lnTo>
                  <a:pt x="35149" y="88607"/>
                </a:lnTo>
                <a:lnTo>
                  <a:pt x="35632" y="88747"/>
                </a:lnTo>
                <a:lnTo>
                  <a:pt x="35608" y="87782"/>
                </a:lnTo>
                <a:close/>
              </a:path>
              <a:path w="139065" h="345439">
                <a:moveTo>
                  <a:pt x="29269" y="19977"/>
                </a:moveTo>
                <a:lnTo>
                  <a:pt x="27811" y="38052"/>
                </a:lnTo>
                <a:lnTo>
                  <a:pt x="26778" y="55802"/>
                </a:lnTo>
                <a:lnTo>
                  <a:pt x="26555" y="65021"/>
                </a:lnTo>
                <a:lnTo>
                  <a:pt x="26492" y="75703"/>
                </a:lnTo>
                <a:lnTo>
                  <a:pt x="26831" y="86359"/>
                </a:lnTo>
                <a:lnTo>
                  <a:pt x="27021" y="88480"/>
                </a:lnTo>
                <a:lnTo>
                  <a:pt x="27897" y="88099"/>
                </a:lnTo>
                <a:lnTo>
                  <a:pt x="28812" y="87871"/>
                </a:lnTo>
                <a:lnTo>
                  <a:pt x="33092" y="87782"/>
                </a:lnTo>
                <a:lnTo>
                  <a:pt x="35608" y="87782"/>
                </a:lnTo>
                <a:lnTo>
                  <a:pt x="35421" y="80098"/>
                </a:lnTo>
                <a:lnTo>
                  <a:pt x="35497" y="70023"/>
                </a:lnTo>
                <a:lnTo>
                  <a:pt x="35798" y="60709"/>
                </a:lnTo>
                <a:lnTo>
                  <a:pt x="36905" y="44367"/>
                </a:lnTo>
                <a:lnTo>
                  <a:pt x="38451" y="27508"/>
                </a:lnTo>
                <a:lnTo>
                  <a:pt x="35467" y="24930"/>
                </a:lnTo>
                <a:lnTo>
                  <a:pt x="32393" y="22428"/>
                </a:lnTo>
                <a:lnTo>
                  <a:pt x="29269" y="19977"/>
                </a:lnTo>
                <a:close/>
              </a:path>
            </a:pathLst>
          </a:custGeom>
          <a:solidFill>
            <a:srgbClr val="1D1D1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0" name="object 30"/>
          <p:cNvSpPr/>
          <p:nvPr/>
        </p:nvSpPr>
        <p:spPr>
          <a:xfrm>
            <a:off x="3930400" y="904637"/>
            <a:ext cx="1293409" cy="1293409"/>
          </a:xfrm>
          <a:custGeom>
            <a:avLst/>
            <a:gdLst/>
            <a:ahLst/>
            <a:cxnLst/>
            <a:rect l="l" t="t" r="r" b="b"/>
            <a:pathLst>
              <a:path w="1512570" h="1512570">
                <a:moveTo>
                  <a:pt x="1511998" y="755992"/>
                </a:moveTo>
                <a:lnTo>
                  <a:pt x="1510511" y="803803"/>
                </a:lnTo>
                <a:lnTo>
                  <a:pt x="1506108" y="850823"/>
                </a:lnTo>
                <a:lnTo>
                  <a:pt x="1498878" y="896965"/>
                </a:lnTo>
                <a:lnTo>
                  <a:pt x="1488910" y="942139"/>
                </a:lnTo>
                <a:lnTo>
                  <a:pt x="1476292" y="986257"/>
                </a:lnTo>
                <a:lnTo>
                  <a:pt x="1461113" y="1029232"/>
                </a:lnTo>
                <a:lnTo>
                  <a:pt x="1443461" y="1070973"/>
                </a:lnTo>
                <a:lnTo>
                  <a:pt x="1423424" y="1111392"/>
                </a:lnTo>
                <a:lnTo>
                  <a:pt x="1401092" y="1150402"/>
                </a:lnTo>
                <a:lnTo>
                  <a:pt x="1376553" y="1187912"/>
                </a:lnTo>
                <a:lnTo>
                  <a:pt x="1349895" y="1223836"/>
                </a:lnTo>
                <a:lnTo>
                  <a:pt x="1321208" y="1258084"/>
                </a:lnTo>
                <a:lnTo>
                  <a:pt x="1290578" y="1290567"/>
                </a:lnTo>
                <a:lnTo>
                  <a:pt x="1258096" y="1321198"/>
                </a:lnTo>
                <a:lnTo>
                  <a:pt x="1223849" y="1349887"/>
                </a:lnTo>
                <a:lnTo>
                  <a:pt x="1187926" y="1376546"/>
                </a:lnTo>
                <a:lnTo>
                  <a:pt x="1150416" y="1401086"/>
                </a:lnTo>
                <a:lnTo>
                  <a:pt x="1111408" y="1423419"/>
                </a:lnTo>
                <a:lnTo>
                  <a:pt x="1070989" y="1443456"/>
                </a:lnTo>
                <a:lnTo>
                  <a:pt x="1029248" y="1461110"/>
                </a:lnTo>
                <a:lnTo>
                  <a:pt x="986274" y="1476290"/>
                </a:lnTo>
                <a:lnTo>
                  <a:pt x="942155" y="1488909"/>
                </a:lnTo>
                <a:lnTo>
                  <a:pt x="896980" y="1498877"/>
                </a:lnTo>
                <a:lnTo>
                  <a:pt x="850838" y="1506108"/>
                </a:lnTo>
                <a:lnTo>
                  <a:pt x="803817" y="1510511"/>
                </a:lnTo>
                <a:lnTo>
                  <a:pt x="756005" y="1511998"/>
                </a:lnTo>
                <a:lnTo>
                  <a:pt x="708195" y="1510511"/>
                </a:lnTo>
                <a:lnTo>
                  <a:pt x="661174" y="1506108"/>
                </a:lnTo>
                <a:lnTo>
                  <a:pt x="615033" y="1498877"/>
                </a:lnTo>
                <a:lnTo>
                  <a:pt x="569859" y="1488909"/>
                </a:lnTo>
                <a:lnTo>
                  <a:pt x="525740" y="1476290"/>
                </a:lnTo>
                <a:lnTo>
                  <a:pt x="482766" y="1461110"/>
                </a:lnTo>
                <a:lnTo>
                  <a:pt x="441025" y="1443456"/>
                </a:lnTo>
                <a:lnTo>
                  <a:pt x="400605" y="1423419"/>
                </a:lnTo>
                <a:lnTo>
                  <a:pt x="361596" y="1401086"/>
                </a:lnTo>
                <a:lnTo>
                  <a:pt x="324085" y="1376546"/>
                </a:lnTo>
                <a:lnTo>
                  <a:pt x="288162" y="1349887"/>
                </a:lnTo>
                <a:lnTo>
                  <a:pt x="253914" y="1321198"/>
                </a:lnTo>
                <a:lnTo>
                  <a:pt x="221430" y="1290567"/>
                </a:lnTo>
                <a:lnTo>
                  <a:pt x="190800" y="1258084"/>
                </a:lnTo>
                <a:lnTo>
                  <a:pt x="162111" y="1223836"/>
                </a:lnTo>
                <a:lnTo>
                  <a:pt x="135452" y="1187912"/>
                </a:lnTo>
                <a:lnTo>
                  <a:pt x="110912" y="1150402"/>
                </a:lnTo>
                <a:lnTo>
                  <a:pt x="88578" y="1111392"/>
                </a:lnTo>
                <a:lnTo>
                  <a:pt x="68541" y="1070973"/>
                </a:lnTo>
                <a:lnTo>
                  <a:pt x="50888" y="1029232"/>
                </a:lnTo>
                <a:lnTo>
                  <a:pt x="35708" y="986257"/>
                </a:lnTo>
                <a:lnTo>
                  <a:pt x="23089" y="942139"/>
                </a:lnTo>
                <a:lnTo>
                  <a:pt x="13120" y="896965"/>
                </a:lnTo>
                <a:lnTo>
                  <a:pt x="5890" y="850823"/>
                </a:lnTo>
                <a:lnTo>
                  <a:pt x="1487" y="803803"/>
                </a:lnTo>
                <a:lnTo>
                  <a:pt x="0" y="755992"/>
                </a:lnTo>
                <a:lnTo>
                  <a:pt x="1487" y="708182"/>
                </a:lnTo>
                <a:lnTo>
                  <a:pt x="5890" y="661162"/>
                </a:lnTo>
                <a:lnTo>
                  <a:pt x="13120" y="615021"/>
                </a:lnTo>
                <a:lnTo>
                  <a:pt x="23089" y="569847"/>
                </a:lnTo>
                <a:lnTo>
                  <a:pt x="35708" y="525729"/>
                </a:lnTo>
                <a:lnTo>
                  <a:pt x="50888" y="482755"/>
                </a:lnTo>
                <a:lnTo>
                  <a:pt x="68541" y="441014"/>
                </a:lnTo>
                <a:lnTo>
                  <a:pt x="88578" y="400596"/>
                </a:lnTo>
                <a:lnTo>
                  <a:pt x="110912" y="361587"/>
                </a:lnTo>
                <a:lnTo>
                  <a:pt x="135452" y="324077"/>
                </a:lnTo>
                <a:lnTo>
                  <a:pt x="162111" y="288154"/>
                </a:lnTo>
                <a:lnTo>
                  <a:pt x="190800" y="253907"/>
                </a:lnTo>
                <a:lnTo>
                  <a:pt x="221430" y="221424"/>
                </a:lnTo>
                <a:lnTo>
                  <a:pt x="253914" y="190794"/>
                </a:lnTo>
                <a:lnTo>
                  <a:pt x="288162" y="162106"/>
                </a:lnTo>
                <a:lnTo>
                  <a:pt x="324085" y="135448"/>
                </a:lnTo>
                <a:lnTo>
                  <a:pt x="361596" y="110908"/>
                </a:lnTo>
                <a:lnTo>
                  <a:pt x="400605" y="88576"/>
                </a:lnTo>
                <a:lnTo>
                  <a:pt x="441025" y="68539"/>
                </a:lnTo>
                <a:lnTo>
                  <a:pt x="482766" y="50886"/>
                </a:lnTo>
                <a:lnTo>
                  <a:pt x="525740" y="35706"/>
                </a:lnTo>
                <a:lnTo>
                  <a:pt x="569859" y="23088"/>
                </a:lnTo>
                <a:lnTo>
                  <a:pt x="615033" y="13120"/>
                </a:lnTo>
                <a:lnTo>
                  <a:pt x="661174" y="5890"/>
                </a:lnTo>
                <a:lnTo>
                  <a:pt x="708195" y="1487"/>
                </a:lnTo>
                <a:lnTo>
                  <a:pt x="756005" y="0"/>
                </a:lnTo>
                <a:lnTo>
                  <a:pt x="803817" y="1487"/>
                </a:lnTo>
                <a:lnTo>
                  <a:pt x="850838" y="5890"/>
                </a:lnTo>
                <a:lnTo>
                  <a:pt x="896980" y="13120"/>
                </a:lnTo>
                <a:lnTo>
                  <a:pt x="942155" y="23088"/>
                </a:lnTo>
                <a:lnTo>
                  <a:pt x="986274" y="35706"/>
                </a:lnTo>
                <a:lnTo>
                  <a:pt x="1029248" y="50886"/>
                </a:lnTo>
                <a:lnTo>
                  <a:pt x="1070989" y="68539"/>
                </a:lnTo>
                <a:lnTo>
                  <a:pt x="1111408" y="88576"/>
                </a:lnTo>
                <a:lnTo>
                  <a:pt x="1150416" y="110908"/>
                </a:lnTo>
                <a:lnTo>
                  <a:pt x="1187926" y="135448"/>
                </a:lnTo>
                <a:lnTo>
                  <a:pt x="1223849" y="162106"/>
                </a:lnTo>
                <a:lnTo>
                  <a:pt x="1258096" y="190794"/>
                </a:lnTo>
                <a:lnTo>
                  <a:pt x="1290578" y="221424"/>
                </a:lnTo>
                <a:lnTo>
                  <a:pt x="1321208" y="253907"/>
                </a:lnTo>
                <a:lnTo>
                  <a:pt x="1349895" y="288154"/>
                </a:lnTo>
                <a:lnTo>
                  <a:pt x="1376553" y="324077"/>
                </a:lnTo>
                <a:lnTo>
                  <a:pt x="1401092" y="361587"/>
                </a:lnTo>
                <a:lnTo>
                  <a:pt x="1423424" y="400596"/>
                </a:lnTo>
                <a:lnTo>
                  <a:pt x="1443461" y="441014"/>
                </a:lnTo>
                <a:lnTo>
                  <a:pt x="1461113" y="482755"/>
                </a:lnTo>
                <a:lnTo>
                  <a:pt x="1476292" y="525729"/>
                </a:lnTo>
                <a:lnTo>
                  <a:pt x="1488910" y="569847"/>
                </a:lnTo>
                <a:lnTo>
                  <a:pt x="1498878" y="615021"/>
                </a:lnTo>
                <a:lnTo>
                  <a:pt x="1506108" y="661162"/>
                </a:lnTo>
                <a:lnTo>
                  <a:pt x="1510511" y="708182"/>
                </a:lnTo>
                <a:lnTo>
                  <a:pt x="1511998" y="755992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1" name="object 31"/>
          <p:cNvSpPr/>
          <p:nvPr/>
        </p:nvSpPr>
        <p:spPr>
          <a:xfrm>
            <a:off x="6366635" y="5010662"/>
            <a:ext cx="2776323" cy="796570"/>
          </a:xfrm>
          <a:custGeom>
            <a:avLst/>
            <a:gdLst/>
            <a:ahLst/>
            <a:cxnLst/>
            <a:rect l="l" t="t" r="r" b="b"/>
            <a:pathLst>
              <a:path w="3246754" h="931545">
                <a:moveTo>
                  <a:pt x="465683" y="0"/>
                </a:moveTo>
                <a:lnTo>
                  <a:pt x="418068" y="2404"/>
                </a:lnTo>
                <a:lnTo>
                  <a:pt x="371829" y="9461"/>
                </a:lnTo>
                <a:lnTo>
                  <a:pt x="327199" y="20936"/>
                </a:lnTo>
                <a:lnTo>
                  <a:pt x="284414" y="36595"/>
                </a:lnTo>
                <a:lnTo>
                  <a:pt x="243706" y="56205"/>
                </a:lnTo>
                <a:lnTo>
                  <a:pt x="205310" y="79531"/>
                </a:lnTo>
                <a:lnTo>
                  <a:pt x="169461" y="106339"/>
                </a:lnTo>
                <a:lnTo>
                  <a:pt x="136391" y="136394"/>
                </a:lnTo>
                <a:lnTo>
                  <a:pt x="106336" y="169464"/>
                </a:lnTo>
                <a:lnTo>
                  <a:pt x="79528" y="205313"/>
                </a:lnTo>
                <a:lnTo>
                  <a:pt x="56203" y="243708"/>
                </a:lnTo>
                <a:lnTo>
                  <a:pt x="36594" y="284414"/>
                </a:lnTo>
                <a:lnTo>
                  <a:pt x="20935" y="327197"/>
                </a:lnTo>
                <a:lnTo>
                  <a:pt x="9460" y="371824"/>
                </a:lnTo>
                <a:lnTo>
                  <a:pt x="2404" y="418060"/>
                </a:lnTo>
                <a:lnTo>
                  <a:pt x="0" y="465670"/>
                </a:lnTo>
                <a:lnTo>
                  <a:pt x="2334" y="512591"/>
                </a:lnTo>
                <a:lnTo>
                  <a:pt x="9190" y="558176"/>
                </a:lnTo>
                <a:lnTo>
                  <a:pt x="20341" y="602204"/>
                </a:lnTo>
                <a:lnTo>
                  <a:pt x="35566" y="644449"/>
                </a:lnTo>
                <a:lnTo>
                  <a:pt x="54639" y="684690"/>
                </a:lnTo>
                <a:lnTo>
                  <a:pt x="77337" y="722702"/>
                </a:lnTo>
                <a:lnTo>
                  <a:pt x="103436" y="758262"/>
                </a:lnTo>
                <a:lnTo>
                  <a:pt x="132711" y="791146"/>
                </a:lnTo>
                <a:lnTo>
                  <a:pt x="164940" y="821131"/>
                </a:lnTo>
                <a:lnTo>
                  <a:pt x="199898" y="847993"/>
                </a:lnTo>
                <a:lnTo>
                  <a:pt x="237361" y="871509"/>
                </a:lnTo>
                <a:lnTo>
                  <a:pt x="277106" y="891456"/>
                </a:lnTo>
                <a:lnTo>
                  <a:pt x="318907" y="907609"/>
                </a:lnTo>
                <a:lnTo>
                  <a:pt x="362543" y="919746"/>
                </a:lnTo>
                <a:lnTo>
                  <a:pt x="407788" y="927642"/>
                </a:lnTo>
                <a:lnTo>
                  <a:pt x="454418" y="931075"/>
                </a:lnTo>
                <a:lnTo>
                  <a:pt x="454418" y="931354"/>
                </a:lnTo>
                <a:lnTo>
                  <a:pt x="3246577" y="931354"/>
                </a:lnTo>
                <a:lnTo>
                  <a:pt x="3246577" y="2916"/>
                </a:lnTo>
                <a:lnTo>
                  <a:pt x="465683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2" name="object 32"/>
          <p:cNvSpPr txBox="1"/>
          <p:nvPr/>
        </p:nvSpPr>
        <p:spPr>
          <a:xfrm>
            <a:off x="7153594" y="5183031"/>
            <a:ext cx="110661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14"/>
              </a:lnSpc>
            </a:pPr>
            <a:r>
              <a:rPr sz="1026" b="1" spc="137" dirty="0">
                <a:solidFill>
                  <a:srgbClr val="FFFFFF"/>
                </a:solidFill>
                <a:latin typeface="Trebuchet MS"/>
                <a:cs typeface="Trebuchet MS"/>
              </a:rPr>
              <a:t>ВО</a:t>
            </a:r>
            <a:r>
              <a:rPr sz="1026" b="1" spc="111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026" b="1" spc="81" dirty="0">
                <a:solidFill>
                  <a:srgbClr val="FFFFFF"/>
                </a:solidFill>
                <a:latin typeface="Trebuchet MS"/>
                <a:cs typeface="Trebuchet MS"/>
              </a:rPr>
              <a:t>ЛЕЧЁННЫХ  </a:t>
            </a:r>
            <a:r>
              <a:rPr sz="1026" b="1" spc="124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026" b="1" spc="81" dirty="0">
                <a:solidFill>
                  <a:srgbClr val="FFFFFF"/>
                </a:solidFill>
                <a:latin typeface="Trebuchet MS"/>
                <a:cs typeface="Trebuchet MS"/>
              </a:rPr>
              <a:t>ПРОЕКТ  </a:t>
            </a:r>
            <a:r>
              <a:rPr sz="1026" b="1" spc="97" dirty="0">
                <a:solidFill>
                  <a:srgbClr val="FFFFFF"/>
                </a:solidFill>
                <a:latin typeface="Trebuchet MS"/>
                <a:cs typeface="Trebuchet MS"/>
              </a:rPr>
              <a:t>ВОЛОНТЁРОВ</a:t>
            </a:r>
            <a:endParaRPr sz="1026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431686" y="5118794"/>
            <a:ext cx="580459" cy="580459"/>
          </a:xfrm>
          <a:custGeom>
            <a:avLst/>
            <a:gdLst/>
            <a:ahLst/>
            <a:cxnLst/>
            <a:rect l="l" t="t" r="r" b="b"/>
            <a:pathLst>
              <a:path w="678815" h="678814">
                <a:moveTo>
                  <a:pt x="339229" y="0"/>
                </a:moveTo>
                <a:lnTo>
                  <a:pt x="293198" y="3096"/>
                </a:lnTo>
                <a:lnTo>
                  <a:pt x="249049" y="12117"/>
                </a:lnTo>
                <a:lnTo>
                  <a:pt x="207186" y="26658"/>
                </a:lnTo>
                <a:lnTo>
                  <a:pt x="168014" y="46315"/>
                </a:lnTo>
                <a:lnTo>
                  <a:pt x="131936" y="70683"/>
                </a:lnTo>
                <a:lnTo>
                  <a:pt x="99358" y="99358"/>
                </a:lnTo>
                <a:lnTo>
                  <a:pt x="70683" y="131936"/>
                </a:lnTo>
                <a:lnTo>
                  <a:pt x="46315" y="168014"/>
                </a:lnTo>
                <a:lnTo>
                  <a:pt x="26658" y="207186"/>
                </a:lnTo>
                <a:lnTo>
                  <a:pt x="12117" y="249049"/>
                </a:lnTo>
                <a:lnTo>
                  <a:pt x="3096" y="293198"/>
                </a:lnTo>
                <a:lnTo>
                  <a:pt x="0" y="339229"/>
                </a:lnTo>
                <a:lnTo>
                  <a:pt x="3096" y="385258"/>
                </a:lnTo>
                <a:lnTo>
                  <a:pt x="12117" y="429404"/>
                </a:lnTo>
                <a:lnTo>
                  <a:pt x="26658" y="471265"/>
                </a:lnTo>
                <a:lnTo>
                  <a:pt x="46315" y="510436"/>
                </a:lnTo>
                <a:lnTo>
                  <a:pt x="70683" y="546512"/>
                </a:lnTo>
                <a:lnTo>
                  <a:pt x="99358" y="579089"/>
                </a:lnTo>
                <a:lnTo>
                  <a:pt x="131936" y="607764"/>
                </a:lnTo>
                <a:lnTo>
                  <a:pt x="168014" y="632132"/>
                </a:lnTo>
                <a:lnTo>
                  <a:pt x="207186" y="651788"/>
                </a:lnTo>
                <a:lnTo>
                  <a:pt x="249049" y="666329"/>
                </a:lnTo>
                <a:lnTo>
                  <a:pt x="293198" y="675349"/>
                </a:lnTo>
                <a:lnTo>
                  <a:pt x="339229" y="678446"/>
                </a:lnTo>
                <a:lnTo>
                  <a:pt x="385260" y="675349"/>
                </a:lnTo>
                <a:lnTo>
                  <a:pt x="429409" y="666329"/>
                </a:lnTo>
                <a:lnTo>
                  <a:pt x="471270" y="651788"/>
                </a:lnTo>
                <a:lnTo>
                  <a:pt x="510441" y="632132"/>
                </a:lnTo>
                <a:lnTo>
                  <a:pt x="546517" y="607764"/>
                </a:lnTo>
                <a:lnTo>
                  <a:pt x="579094" y="579089"/>
                </a:lnTo>
                <a:lnTo>
                  <a:pt x="607768" y="546512"/>
                </a:lnTo>
                <a:lnTo>
                  <a:pt x="632134" y="510436"/>
                </a:lnTo>
                <a:lnTo>
                  <a:pt x="651790" y="471265"/>
                </a:lnTo>
                <a:lnTo>
                  <a:pt x="666329" y="429404"/>
                </a:lnTo>
                <a:lnTo>
                  <a:pt x="675350" y="385258"/>
                </a:lnTo>
                <a:lnTo>
                  <a:pt x="678446" y="339229"/>
                </a:lnTo>
                <a:lnTo>
                  <a:pt x="675350" y="293198"/>
                </a:lnTo>
                <a:lnTo>
                  <a:pt x="666329" y="249049"/>
                </a:lnTo>
                <a:lnTo>
                  <a:pt x="651790" y="207186"/>
                </a:lnTo>
                <a:lnTo>
                  <a:pt x="632134" y="168014"/>
                </a:lnTo>
                <a:lnTo>
                  <a:pt x="607768" y="131936"/>
                </a:lnTo>
                <a:lnTo>
                  <a:pt x="579094" y="99358"/>
                </a:lnTo>
                <a:lnTo>
                  <a:pt x="546517" y="70683"/>
                </a:lnTo>
                <a:lnTo>
                  <a:pt x="510441" y="46315"/>
                </a:lnTo>
                <a:lnTo>
                  <a:pt x="471270" y="26658"/>
                </a:lnTo>
                <a:lnTo>
                  <a:pt x="429409" y="12117"/>
                </a:lnTo>
                <a:lnTo>
                  <a:pt x="385260" y="3096"/>
                </a:lnTo>
                <a:lnTo>
                  <a:pt x="339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4" name="object 34"/>
          <p:cNvSpPr txBox="1"/>
          <p:nvPr/>
        </p:nvSpPr>
        <p:spPr>
          <a:xfrm>
            <a:off x="6474755" y="5176069"/>
            <a:ext cx="49521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59"/>
              </a:lnSpc>
            </a:pPr>
            <a:r>
              <a:rPr sz="2394" b="1" spc="-304" dirty="0">
                <a:solidFill>
                  <a:srgbClr val="393938"/>
                </a:solidFill>
                <a:latin typeface="Trebuchet MS"/>
                <a:cs typeface="Trebuchet MS"/>
              </a:rPr>
              <a:t>14</a:t>
            </a:r>
            <a:r>
              <a:rPr sz="2394" b="1" spc="115" dirty="0">
                <a:solidFill>
                  <a:srgbClr val="393938"/>
                </a:solidFill>
                <a:latin typeface="Trebuchet MS"/>
                <a:cs typeface="Trebuchet MS"/>
              </a:rPr>
              <a:t>5</a:t>
            </a:r>
            <a:endParaRPr sz="2394">
              <a:latin typeface="Trebuchet MS"/>
              <a:cs typeface="Trebuchet MS"/>
            </a:endParaRPr>
          </a:p>
          <a:p>
            <a:pPr marL="6516" algn="ctr">
              <a:lnSpc>
                <a:spcPts val="710"/>
              </a:lnSpc>
            </a:pPr>
            <a:r>
              <a:rPr sz="770" b="1" spc="64" dirty="0">
                <a:solidFill>
                  <a:srgbClr val="393938"/>
                </a:solidFill>
                <a:latin typeface="Trebuchet MS"/>
                <a:cs typeface="Trebuchet MS"/>
              </a:rPr>
              <a:t>ТЫСЯЧ</a:t>
            </a:r>
            <a:endParaRPr sz="77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" y="5010662"/>
            <a:ext cx="2859943" cy="796570"/>
          </a:xfrm>
          <a:custGeom>
            <a:avLst/>
            <a:gdLst/>
            <a:ahLst/>
            <a:cxnLst/>
            <a:rect l="l" t="t" r="r" b="b"/>
            <a:pathLst>
              <a:path w="3344545" h="931545">
                <a:moveTo>
                  <a:pt x="2878328" y="0"/>
                </a:moveTo>
                <a:lnTo>
                  <a:pt x="0" y="2959"/>
                </a:lnTo>
                <a:lnTo>
                  <a:pt x="0" y="931354"/>
                </a:lnTo>
                <a:lnTo>
                  <a:pt x="2889592" y="931354"/>
                </a:lnTo>
                <a:lnTo>
                  <a:pt x="2889592" y="931075"/>
                </a:lnTo>
                <a:lnTo>
                  <a:pt x="2936223" y="927642"/>
                </a:lnTo>
                <a:lnTo>
                  <a:pt x="2981468" y="919746"/>
                </a:lnTo>
                <a:lnTo>
                  <a:pt x="3025103" y="907609"/>
                </a:lnTo>
                <a:lnTo>
                  <a:pt x="3066905" y="891456"/>
                </a:lnTo>
                <a:lnTo>
                  <a:pt x="3106649" y="871509"/>
                </a:lnTo>
                <a:lnTo>
                  <a:pt x="3144113" y="847993"/>
                </a:lnTo>
                <a:lnTo>
                  <a:pt x="3179071" y="821131"/>
                </a:lnTo>
                <a:lnTo>
                  <a:pt x="3211299" y="791146"/>
                </a:lnTo>
                <a:lnTo>
                  <a:pt x="3240575" y="758262"/>
                </a:lnTo>
                <a:lnTo>
                  <a:pt x="3266674" y="722702"/>
                </a:lnTo>
                <a:lnTo>
                  <a:pt x="3289372" y="684690"/>
                </a:lnTo>
                <a:lnTo>
                  <a:pt x="3308445" y="644449"/>
                </a:lnTo>
                <a:lnTo>
                  <a:pt x="3323669" y="602204"/>
                </a:lnTo>
                <a:lnTo>
                  <a:pt x="3334821" y="558176"/>
                </a:lnTo>
                <a:lnTo>
                  <a:pt x="3341676" y="512591"/>
                </a:lnTo>
                <a:lnTo>
                  <a:pt x="3344011" y="465670"/>
                </a:lnTo>
                <a:lnTo>
                  <a:pt x="3341607" y="418060"/>
                </a:lnTo>
                <a:lnTo>
                  <a:pt x="3334550" y="371824"/>
                </a:lnTo>
                <a:lnTo>
                  <a:pt x="3323076" y="327197"/>
                </a:lnTo>
                <a:lnTo>
                  <a:pt x="3307417" y="284414"/>
                </a:lnTo>
                <a:lnTo>
                  <a:pt x="3287808" y="243708"/>
                </a:lnTo>
                <a:lnTo>
                  <a:pt x="3264482" y="205313"/>
                </a:lnTo>
                <a:lnTo>
                  <a:pt x="3237675" y="169464"/>
                </a:lnTo>
                <a:lnTo>
                  <a:pt x="3207619" y="136394"/>
                </a:lnTo>
                <a:lnTo>
                  <a:pt x="3174550" y="106339"/>
                </a:lnTo>
                <a:lnTo>
                  <a:pt x="3138700" y="79531"/>
                </a:lnTo>
                <a:lnTo>
                  <a:pt x="3100305" y="56205"/>
                </a:lnTo>
                <a:lnTo>
                  <a:pt x="3059597" y="36595"/>
                </a:lnTo>
                <a:lnTo>
                  <a:pt x="3016811" y="20936"/>
                </a:lnTo>
                <a:lnTo>
                  <a:pt x="2972182" y="9461"/>
                </a:lnTo>
                <a:lnTo>
                  <a:pt x="2925943" y="2404"/>
                </a:lnTo>
                <a:lnTo>
                  <a:pt x="2878328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6" name="object 36"/>
          <p:cNvSpPr txBox="1"/>
          <p:nvPr/>
        </p:nvSpPr>
        <p:spPr>
          <a:xfrm>
            <a:off x="686286" y="5101310"/>
            <a:ext cx="150571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>
              <a:lnSpc>
                <a:spcPts val="1214"/>
              </a:lnSpc>
            </a:pPr>
            <a:r>
              <a:rPr sz="1026" b="1" spc="107" dirty="0">
                <a:solidFill>
                  <a:srgbClr val="FFFFFF"/>
                </a:solidFill>
                <a:latin typeface="Trebuchet MS"/>
                <a:cs typeface="Trebuchet MS"/>
              </a:rPr>
              <a:t>БЛ</a:t>
            </a:r>
            <a:r>
              <a:rPr sz="1026" b="1" spc="171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026" b="1" spc="34" dirty="0">
                <a:solidFill>
                  <a:srgbClr val="FFFFFF"/>
                </a:solidFill>
                <a:latin typeface="Trebuchet MS"/>
                <a:cs typeface="Trebuchet MS"/>
              </a:rPr>
              <a:t>Г</a:t>
            </a:r>
            <a:r>
              <a:rPr sz="1026" b="1" spc="128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026" b="1" spc="81" dirty="0">
                <a:solidFill>
                  <a:srgbClr val="FFFFFF"/>
                </a:solidFill>
                <a:latin typeface="Trebuchet MS"/>
                <a:cs typeface="Trebuchet MS"/>
              </a:rPr>
              <a:t>У</a:t>
            </a:r>
            <a:r>
              <a:rPr sz="1026" b="1" spc="14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1026" b="1" spc="51" dirty="0">
                <a:solidFill>
                  <a:srgbClr val="FFFFFF"/>
                </a:solidFill>
                <a:latin typeface="Trebuchet MS"/>
                <a:cs typeface="Trebuchet MS"/>
              </a:rPr>
              <a:t>ТР</a:t>
            </a:r>
            <a:r>
              <a:rPr sz="1026" b="1" spc="167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026" b="1" spc="103" dirty="0">
                <a:solidFill>
                  <a:srgbClr val="FFFFFF"/>
                </a:solidFill>
                <a:latin typeface="Trebuchet MS"/>
                <a:cs typeface="Trebuchet MS"/>
              </a:rPr>
              <a:t>ЕН</a:t>
            </a:r>
            <a:r>
              <a:rPr sz="1026" b="1" spc="9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1026" b="1" spc="133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1026" b="1" spc="81" dirty="0">
                <a:solidFill>
                  <a:srgbClr val="FFFFFF"/>
                </a:solidFill>
                <a:latin typeface="Trebuchet MS"/>
                <a:cs typeface="Trebuchet MS"/>
              </a:rPr>
              <a:t>Х  </a:t>
            </a:r>
            <a:r>
              <a:rPr sz="1026" b="1" spc="107" dirty="0">
                <a:solidFill>
                  <a:srgbClr val="FFFFFF"/>
                </a:solidFill>
                <a:latin typeface="Trebuchet MS"/>
                <a:cs typeface="Trebuchet MS"/>
              </a:rPr>
              <a:t>ПАМЯТНЫХ</a:t>
            </a:r>
            <a:r>
              <a:rPr sz="1026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26" b="1" spc="86" dirty="0">
                <a:solidFill>
                  <a:srgbClr val="FFFFFF"/>
                </a:solidFill>
                <a:latin typeface="Trebuchet MS"/>
                <a:cs typeface="Trebuchet MS"/>
              </a:rPr>
              <a:t>МЕСТ</a:t>
            </a:r>
            <a:endParaRPr sz="1026">
              <a:latin typeface="Trebuchet MS"/>
              <a:cs typeface="Trebuchet MS"/>
            </a:endParaRPr>
          </a:p>
          <a:p>
            <a:pPr marL="10860" marR="392581">
              <a:lnSpc>
                <a:spcPts val="1214"/>
              </a:lnSpc>
            </a:pPr>
            <a:r>
              <a:rPr sz="1026" b="1" spc="68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026" b="1" spc="120" dirty="0">
                <a:solidFill>
                  <a:srgbClr val="FFFFFF"/>
                </a:solidFill>
                <a:latin typeface="Trebuchet MS"/>
                <a:cs typeface="Trebuchet MS"/>
              </a:rPr>
              <a:t>ВОИНСКИХ  </a:t>
            </a:r>
            <a:r>
              <a:rPr sz="1026" b="1" spc="97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1026" b="1" spc="171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1026" b="1" spc="86" dirty="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sz="1026" b="1" spc="167" dirty="0">
                <a:solidFill>
                  <a:srgbClr val="FFFFFF"/>
                </a:solidFill>
                <a:latin typeface="Trebuchet MS"/>
                <a:cs typeface="Trebuchet MS"/>
              </a:rPr>
              <a:t>О</a:t>
            </a:r>
            <a:r>
              <a:rPr sz="1026" b="1" spc="94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1026" b="1" spc="128" dirty="0">
                <a:solidFill>
                  <a:srgbClr val="FFFFFF"/>
                </a:solidFill>
                <a:latin typeface="Trebuchet MS"/>
                <a:cs typeface="Trebuchet MS"/>
              </a:rPr>
              <a:t>ОН</a:t>
            </a:r>
            <a:r>
              <a:rPr sz="1026" b="1" spc="107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1026" b="1" spc="86" dirty="0">
                <a:solidFill>
                  <a:srgbClr val="FFFFFF"/>
                </a:solidFill>
                <a:latin typeface="Trebuchet MS"/>
                <a:cs typeface="Trebuchet MS"/>
              </a:rPr>
              <a:t>НИ</a:t>
            </a:r>
            <a:r>
              <a:rPr sz="1026" b="1" spc="51" dirty="0">
                <a:solidFill>
                  <a:srgbClr val="FFFFFF"/>
                </a:solidFill>
                <a:latin typeface="Trebuchet MS"/>
                <a:cs typeface="Trebuchet MS"/>
              </a:rPr>
              <a:t>Й</a:t>
            </a:r>
            <a:endParaRPr sz="1026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09688" y="5118794"/>
            <a:ext cx="580459" cy="580459"/>
          </a:xfrm>
          <a:custGeom>
            <a:avLst/>
            <a:gdLst/>
            <a:ahLst/>
            <a:cxnLst/>
            <a:rect l="l" t="t" r="r" b="b"/>
            <a:pathLst>
              <a:path w="678814" h="678814">
                <a:moveTo>
                  <a:pt x="339204" y="0"/>
                </a:moveTo>
                <a:lnTo>
                  <a:pt x="293173" y="3096"/>
                </a:lnTo>
                <a:lnTo>
                  <a:pt x="249025" y="12117"/>
                </a:lnTo>
                <a:lnTo>
                  <a:pt x="207165" y="26658"/>
                </a:lnTo>
                <a:lnTo>
                  <a:pt x="167995" y="46315"/>
                </a:lnTo>
                <a:lnTo>
                  <a:pt x="131921" y="70683"/>
                </a:lnTo>
                <a:lnTo>
                  <a:pt x="99345" y="99358"/>
                </a:lnTo>
                <a:lnTo>
                  <a:pt x="70673" y="131936"/>
                </a:lnTo>
                <a:lnTo>
                  <a:pt x="46308" y="168014"/>
                </a:lnTo>
                <a:lnTo>
                  <a:pt x="26654" y="207186"/>
                </a:lnTo>
                <a:lnTo>
                  <a:pt x="12115" y="249049"/>
                </a:lnTo>
                <a:lnTo>
                  <a:pt x="3096" y="293198"/>
                </a:lnTo>
                <a:lnTo>
                  <a:pt x="0" y="339229"/>
                </a:lnTo>
                <a:lnTo>
                  <a:pt x="3096" y="385258"/>
                </a:lnTo>
                <a:lnTo>
                  <a:pt x="12115" y="429404"/>
                </a:lnTo>
                <a:lnTo>
                  <a:pt x="26654" y="471265"/>
                </a:lnTo>
                <a:lnTo>
                  <a:pt x="46308" y="510436"/>
                </a:lnTo>
                <a:lnTo>
                  <a:pt x="70673" y="546512"/>
                </a:lnTo>
                <a:lnTo>
                  <a:pt x="99345" y="579089"/>
                </a:lnTo>
                <a:lnTo>
                  <a:pt x="131921" y="607764"/>
                </a:lnTo>
                <a:lnTo>
                  <a:pt x="167995" y="632132"/>
                </a:lnTo>
                <a:lnTo>
                  <a:pt x="207165" y="651788"/>
                </a:lnTo>
                <a:lnTo>
                  <a:pt x="249025" y="666329"/>
                </a:lnTo>
                <a:lnTo>
                  <a:pt x="293173" y="675349"/>
                </a:lnTo>
                <a:lnTo>
                  <a:pt x="339204" y="678446"/>
                </a:lnTo>
                <a:lnTo>
                  <a:pt x="385235" y="675349"/>
                </a:lnTo>
                <a:lnTo>
                  <a:pt x="429384" y="666329"/>
                </a:lnTo>
                <a:lnTo>
                  <a:pt x="471247" y="651788"/>
                </a:lnTo>
                <a:lnTo>
                  <a:pt x="510419" y="632132"/>
                </a:lnTo>
                <a:lnTo>
                  <a:pt x="546497" y="607764"/>
                </a:lnTo>
                <a:lnTo>
                  <a:pt x="579075" y="579089"/>
                </a:lnTo>
                <a:lnTo>
                  <a:pt x="607750" y="546512"/>
                </a:lnTo>
                <a:lnTo>
                  <a:pt x="632118" y="510436"/>
                </a:lnTo>
                <a:lnTo>
                  <a:pt x="651775" y="471265"/>
                </a:lnTo>
                <a:lnTo>
                  <a:pt x="666316" y="429404"/>
                </a:lnTo>
                <a:lnTo>
                  <a:pt x="675337" y="385258"/>
                </a:lnTo>
                <a:lnTo>
                  <a:pt x="678434" y="339229"/>
                </a:lnTo>
                <a:lnTo>
                  <a:pt x="675337" y="293198"/>
                </a:lnTo>
                <a:lnTo>
                  <a:pt x="666316" y="249049"/>
                </a:lnTo>
                <a:lnTo>
                  <a:pt x="651775" y="207186"/>
                </a:lnTo>
                <a:lnTo>
                  <a:pt x="632118" y="168014"/>
                </a:lnTo>
                <a:lnTo>
                  <a:pt x="607750" y="131936"/>
                </a:lnTo>
                <a:lnTo>
                  <a:pt x="579075" y="99358"/>
                </a:lnTo>
                <a:lnTo>
                  <a:pt x="546497" y="70683"/>
                </a:lnTo>
                <a:lnTo>
                  <a:pt x="510419" y="46315"/>
                </a:lnTo>
                <a:lnTo>
                  <a:pt x="471247" y="26658"/>
                </a:lnTo>
                <a:lnTo>
                  <a:pt x="429384" y="12117"/>
                </a:lnTo>
                <a:lnTo>
                  <a:pt x="385235" y="3096"/>
                </a:lnTo>
                <a:lnTo>
                  <a:pt x="3392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8" name="object 38"/>
          <p:cNvSpPr txBox="1"/>
          <p:nvPr/>
        </p:nvSpPr>
        <p:spPr>
          <a:xfrm>
            <a:off x="2292071" y="5165209"/>
            <a:ext cx="40887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>
              <a:lnSpc>
                <a:spcPts val="2702"/>
              </a:lnSpc>
            </a:pPr>
            <a:r>
              <a:rPr sz="2394" b="1" spc="-124" dirty="0">
                <a:solidFill>
                  <a:srgbClr val="393938"/>
                </a:solidFill>
                <a:latin typeface="Trebuchet MS"/>
                <a:cs typeface="Trebuchet MS"/>
              </a:rPr>
              <a:t>8</a:t>
            </a:r>
            <a:r>
              <a:rPr sz="2394" b="1" spc="359" dirty="0">
                <a:solidFill>
                  <a:srgbClr val="393938"/>
                </a:solidFill>
                <a:latin typeface="Trebuchet MS"/>
                <a:cs typeface="Trebuchet MS"/>
              </a:rPr>
              <a:t>0</a:t>
            </a:r>
            <a:endParaRPr sz="2394">
              <a:latin typeface="Trebuchet MS"/>
              <a:cs typeface="Trebuchet MS"/>
            </a:endParaRPr>
          </a:p>
          <a:p>
            <a:pPr marL="21720">
              <a:lnSpc>
                <a:spcPts val="752"/>
              </a:lnSpc>
            </a:pPr>
            <a:r>
              <a:rPr sz="770" b="1" spc="64" dirty="0">
                <a:solidFill>
                  <a:srgbClr val="393938"/>
                </a:solidFill>
                <a:latin typeface="Trebuchet MS"/>
                <a:cs typeface="Trebuchet MS"/>
              </a:rPr>
              <a:t>ТЫСЯЧ</a:t>
            </a:r>
            <a:endParaRPr sz="77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36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1" y="-115329"/>
            <a:ext cx="9108467" cy="41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/>
          <p:nvPr/>
        </p:nvSpPr>
        <p:spPr>
          <a:xfrm>
            <a:off x="4192177" y="1413302"/>
            <a:ext cx="817204" cy="566342"/>
          </a:xfrm>
          <a:custGeom>
            <a:avLst/>
            <a:gdLst/>
            <a:ahLst/>
            <a:cxnLst/>
            <a:rect l="l" t="t" r="r" b="b"/>
            <a:pathLst>
              <a:path w="955675" h="662305">
                <a:moveTo>
                  <a:pt x="883978" y="278183"/>
                </a:moveTo>
                <a:lnTo>
                  <a:pt x="528125" y="278183"/>
                </a:lnTo>
                <a:lnTo>
                  <a:pt x="541986" y="280285"/>
                </a:lnTo>
                <a:lnTo>
                  <a:pt x="555402" y="285126"/>
                </a:lnTo>
                <a:lnTo>
                  <a:pt x="589563" y="319242"/>
                </a:lnTo>
                <a:lnTo>
                  <a:pt x="593763" y="330161"/>
                </a:lnTo>
                <a:lnTo>
                  <a:pt x="597603" y="337350"/>
                </a:lnTo>
                <a:lnTo>
                  <a:pt x="632460" y="358902"/>
                </a:lnTo>
                <a:lnTo>
                  <a:pt x="642848" y="361696"/>
                </a:lnTo>
                <a:lnTo>
                  <a:pt x="644677" y="362381"/>
                </a:lnTo>
                <a:lnTo>
                  <a:pt x="645706" y="363016"/>
                </a:lnTo>
                <a:lnTo>
                  <a:pt x="645706" y="364591"/>
                </a:lnTo>
                <a:lnTo>
                  <a:pt x="646252" y="366522"/>
                </a:lnTo>
                <a:lnTo>
                  <a:pt x="604250" y="384780"/>
                </a:lnTo>
                <a:lnTo>
                  <a:pt x="581532" y="404698"/>
                </a:lnTo>
                <a:lnTo>
                  <a:pt x="578251" y="408919"/>
                </a:lnTo>
                <a:lnTo>
                  <a:pt x="568088" y="447909"/>
                </a:lnTo>
                <a:lnTo>
                  <a:pt x="566700" y="467282"/>
                </a:lnTo>
                <a:lnTo>
                  <a:pt x="566775" y="470027"/>
                </a:lnTo>
                <a:lnTo>
                  <a:pt x="572560" y="513461"/>
                </a:lnTo>
                <a:lnTo>
                  <a:pt x="588899" y="552553"/>
                </a:lnTo>
                <a:lnTo>
                  <a:pt x="614267" y="585761"/>
                </a:lnTo>
                <a:lnTo>
                  <a:pt x="647141" y="611543"/>
                </a:lnTo>
                <a:lnTo>
                  <a:pt x="683475" y="632044"/>
                </a:lnTo>
                <a:lnTo>
                  <a:pt x="748919" y="647458"/>
                </a:lnTo>
                <a:lnTo>
                  <a:pt x="796096" y="655828"/>
                </a:lnTo>
                <a:lnTo>
                  <a:pt x="853232" y="661710"/>
                </a:lnTo>
                <a:lnTo>
                  <a:pt x="860818" y="661936"/>
                </a:lnTo>
                <a:lnTo>
                  <a:pt x="881978" y="661647"/>
                </a:lnTo>
                <a:lnTo>
                  <a:pt x="923844" y="659413"/>
                </a:lnTo>
                <a:lnTo>
                  <a:pt x="949248" y="630882"/>
                </a:lnTo>
                <a:lnTo>
                  <a:pt x="954719" y="576365"/>
                </a:lnTo>
                <a:lnTo>
                  <a:pt x="955420" y="548538"/>
                </a:lnTo>
                <a:lnTo>
                  <a:pt x="953407" y="501210"/>
                </a:lnTo>
                <a:lnTo>
                  <a:pt x="947476" y="455000"/>
                </a:lnTo>
                <a:lnTo>
                  <a:pt x="937792" y="410072"/>
                </a:lnTo>
                <a:lnTo>
                  <a:pt x="924493" y="366522"/>
                </a:lnTo>
                <a:lnTo>
                  <a:pt x="907825" y="324722"/>
                </a:lnTo>
                <a:lnTo>
                  <a:pt x="887871" y="284628"/>
                </a:lnTo>
                <a:lnTo>
                  <a:pt x="883978" y="278183"/>
                </a:lnTo>
                <a:close/>
              </a:path>
              <a:path w="955675" h="662305">
                <a:moveTo>
                  <a:pt x="406857" y="0"/>
                </a:moveTo>
                <a:lnTo>
                  <a:pt x="353702" y="2543"/>
                </a:lnTo>
                <a:lnTo>
                  <a:pt x="301987" y="10018"/>
                </a:lnTo>
                <a:lnTo>
                  <a:pt x="251947" y="22188"/>
                </a:lnTo>
                <a:lnTo>
                  <a:pt x="203816" y="38819"/>
                </a:lnTo>
                <a:lnTo>
                  <a:pt x="157828" y="59676"/>
                </a:lnTo>
                <a:lnTo>
                  <a:pt x="114219" y="84525"/>
                </a:lnTo>
                <a:lnTo>
                  <a:pt x="73221" y="113130"/>
                </a:lnTo>
                <a:lnTo>
                  <a:pt x="35014" y="145313"/>
                </a:lnTo>
                <a:lnTo>
                  <a:pt x="0" y="180670"/>
                </a:lnTo>
                <a:lnTo>
                  <a:pt x="35365" y="221370"/>
                </a:lnTo>
                <a:lnTo>
                  <a:pt x="72427" y="260493"/>
                </a:lnTo>
                <a:lnTo>
                  <a:pt x="111124" y="297979"/>
                </a:lnTo>
                <a:lnTo>
                  <a:pt x="151396" y="333769"/>
                </a:lnTo>
                <a:lnTo>
                  <a:pt x="193181" y="367803"/>
                </a:lnTo>
                <a:lnTo>
                  <a:pt x="236420" y="400021"/>
                </a:lnTo>
                <a:lnTo>
                  <a:pt x="281050" y="430364"/>
                </a:lnTo>
                <a:lnTo>
                  <a:pt x="343333" y="454793"/>
                </a:lnTo>
                <a:lnTo>
                  <a:pt x="379496" y="449885"/>
                </a:lnTo>
                <a:lnTo>
                  <a:pt x="406412" y="419354"/>
                </a:lnTo>
                <a:lnTo>
                  <a:pt x="422627" y="377265"/>
                </a:lnTo>
                <a:lnTo>
                  <a:pt x="442720" y="334638"/>
                </a:lnTo>
                <a:lnTo>
                  <a:pt x="470526" y="299431"/>
                </a:lnTo>
                <a:lnTo>
                  <a:pt x="509879" y="279603"/>
                </a:lnTo>
                <a:lnTo>
                  <a:pt x="514210" y="278765"/>
                </a:lnTo>
                <a:lnTo>
                  <a:pt x="528125" y="278183"/>
                </a:lnTo>
                <a:lnTo>
                  <a:pt x="883978" y="278183"/>
                </a:lnTo>
                <a:lnTo>
                  <a:pt x="864823" y="246476"/>
                </a:lnTo>
                <a:lnTo>
                  <a:pt x="838846" y="210430"/>
                </a:lnTo>
                <a:lnTo>
                  <a:pt x="810104" y="176654"/>
                </a:lnTo>
                <a:lnTo>
                  <a:pt x="778696" y="145257"/>
                </a:lnTo>
                <a:lnTo>
                  <a:pt x="744985" y="116572"/>
                </a:lnTo>
                <a:lnTo>
                  <a:pt x="708937" y="90595"/>
                </a:lnTo>
                <a:lnTo>
                  <a:pt x="670783" y="67548"/>
                </a:lnTo>
                <a:lnTo>
                  <a:pt x="630688" y="47594"/>
                </a:lnTo>
                <a:lnTo>
                  <a:pt x="588816" y="30899"/>
                </a:lnTo>
                <a:lnTo>
                  <a:pt x="545333" y="17628"/>
                </a:lnTo>
                <a:lnTo>
                  <a:pt x="500402" y="7944"/>
                </a:lnTo>
                <a:lnTo>
                  <a:pt x="454188" y="2013"/>
                </a:lnTo>
                <a:lnTo>
                  <a:pt x="406857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4071382" y="1897022"/>
            <a:ext cx="259551" cy="319823"/>
          </a:xfrm>
          <a:custGeom>
            <a:avLst/>
            <a:gdLst/>
            <a:ahLst/>
            <a:cxnLst/>
            <a:rect l="l" t="t" r="r" b="b"/>
            <a:pathLst>
              <a:path w="303529" h="374014">
                <a:moveTo>
                  <a:pt x="0" y="0"/>
                </a:moveTo>
                <a:lnTo>
                  <a:pt x="4322" y="54112"/>
                </a:lnTo>
                <a:lnTo>
                  <a:pt x="13749" y="106618"/>
                </a:lnTo>
                <a:lnTo>
                  <a:pt x="28031" y="157266"/>
                </a:lnTo>
                <a:lnTo>
                  <a:pt x="46915" y="205803"/>
                </a:lnTo>
                <a:lnTo>
                  <a:pt x="70150" y="251975"/>
                </a:lnTo>
                <a:lnTo>
                  <a:pt x="97485" y="295529"/>
                </a:lnTo>
                <a:lnTo>
                  <a:pt x="128668" y="336213"/>
                </a:lnTo>
                <a:lnTo>
                  <a:pt x="163449" y="373773"/>
                </a:lnTo>
                <a:lnTo>
                  <a:pt x="210910" y="337055"/>
                </a:lnTo>
                <a:lnTo>
                  <a:pt x="256155" y="308168"/>
                </a:lnTo>
                <a:lnTo>
                  <a:pt x="289975" y="289230"/>
                </a:lnTo>
                <a:lnTo>
                  <a:pt x="303161" y="282359"/>
                </a:lnTo>
                <a:lnTo>
                  <a:pt x="221222" y="238220"/>
                </a:lnTo>
                <a:lnTo>
                  <a:pt x="162329" y="194095"/>
                </a:lnTo>
                <a:lnTo>
                  <a:pt x="98062" y="123512"/>
                </a:lnTo>
                <a:lnTo>
                  <a:pt x="0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4516452" y="2190520"/>
            <a:ext cx="377380" cy="161269"/>
          </a:xfrm>
          <a:custGeom>
            <a:avLst/>
            <a:gdLst/>
            <a:ahLst/>
            <a:cxnLst/>
            <a:rect l="l" t="t" r="r" b="b"/>
            <a:pathLst>
              <a:path w="441325" h="188594">
                <a:moveTo>
                  <a:pt x="22987" y="40424"/>
                </a:moveTo>
                <a:lnTo>
                  <a:pt x="21115" y="82241"/>
                </a:lnTo>
                <a:lnTo>
                  <a:pt x="17222" y="119837"/>
                </a:lnTo>
                <a:lnTo>
                  <a:pt x="10465" y="154499"/>
                </a:lnTo>
                <a:lnTo>
                  <a:pt x="0" y="187515"/>
                </a:lnTo>
                <a:lnTo>
                  <a:pt x="6893" y="187804"/>
                </a:lnTo>
                <a:lnTo>
                  <a:pt x="13798" y="188020"/>
                </a:lnTo>
                <a:lnTo>
                  <a:pt x="20713" y="188154"/>
                </a:lnTo>
                <a:lnTo>
                  <a:pt x="27635" y="188201"/>
                </a:lnTo>
                <a:lnTo>
                  <a:pt x="76583" y="186043"/>
                </a:lnTo>
                <a:lnTo>
                  <a:pt x="124324" y="179692"/>
                </a:lnTo>
                <a:lnTo>
                  <a:pt x="170676" y="169332"/>
                </a:lnTo>
                <a:lnTo>
                  <a:pt x="215457" y="155147"/>
                </a:lnTo>
                <a:lnTo>
                  <a:pt x="258487" y="137320"/>
                </a:lnTo>
                <a:lnTo>
                  <a:pt x="299585" y="116035"/>
                </a:lnTo>
                <a:lnTo>
                  <a:pt x="338568" y="91477"/>
                </a:lnTo>
                <a:lnTo>
                  <a:pt x="375255" y="63829"/>
                </a:lnTo>
                <a:lnTo>
                  <a:pt x="399226" y="42421"/>
                </a:lnTo>
                <a:lnTo>
                  <a:pt x="58647" y="42421"/>
                </a:lnTo>
                <a:lnTo>
                  <a:pt x="22987" y="40424"/>
                </a:lnTo>
                <a:close/>
              </a:path>
              <a:path w="441325" h="188594">
                <a:moveTo>
                  <a:pt x="441020" y="0"/>
                </a:moveTo>
                <a:lnTo>
                  <a:pt x="286730" y="31256"/>
                </a:lnTo>
                <a:lnTo>
                  <a:pt x="152917" y="42381"/>
                </a:lnTo>
                <a:lnTo>
                  <a:pt x="58647" y="42421"/>
                </a:lnTo>
                <a:lnTo>
                  <a:pt x="399226" y="42421"/>
                </a:lnTo>
                <a:lnTo>
                  <a:pt x="409467" y="33275"/>
                </a:lnTo>
                <a:lnTo>
                  <a:pt x="441020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4792824" y="1623603"/>
            <a:ext cx="93916" cy="474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4776656" y="1476007"/>
            <a:ext cx="81501" cy="195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4839000" y="1624397"/>
            <a:ext cx="171499" cy="4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4782615" y="1479894"/>
            <a:ext cx="228057" cy="565256"/>
          </a:xfrm>
          <a:custGeom>
            <a:avLst/>
            <a:gdLst/>
            <a:ahLst/>
            <a:cxnLst/>
            <a:rect l="l" t="t" r="r" b="b"/>
            <a:pathLst>
              <a:path w="266700" h="661035">
                <a:moveTo>
                  <a:pt x="72732" y="170599"/>
                </a:moveTo>
                <a:lnTo>
                  <a:pt x="78901" y="173483"/>
                </a:lnTo>
                <a:lnTo>
                  <a:pt x="81932" y="177147"/>
                </a:lnTo>
                <a:lnTo>
                  <a:pt x="82504" y="182245"/>
                </a:lnTo>
                <a:lnTo>
                  <a:pt x="82618" y="185779"/>
                </a:lnTo>
                <a:lnTo>
                  <a:pt x="82092" y="196545"/>
                </a:lnTo>
                <a:lnTo>
                  <a:pt x="81979" y="214503"/>
                </a:lnTo>
                <a:lnTo>
                  <a:pt x="81856" y="254178"/>
                </a:lnTo>
                <a:lnTo>
                  <a:pt x="86123" y="306947"/>
                </a:lnTo>
                <a:lnTo>
                  <a:pt x="94757" y="359141"/>
                </a:lnTo>
                <a:lnTo>
                  <a:pt x="107147" y="409218"/>
                </a:lnTo>
                <a:lnTo>
                  <a:pt x="122802" y="457092"/>
                </a:lnTo>
                <a:lnTo>
                  <a:pt x="141231" y="502676"/>
                </a:lnTo>
                <a:lnTo>
                  <a:pt x="161942" y="545885"/>
                </a:lnTo>
                <a:lnTo>
                  <a:pt x="184569" y="586836"/>
                </a:lnTo>
                <a:lnTo>
                  <a:pt x="208245" y="624839"/>
                </a:lnTo>
                <a:lnTo>
                  <a:pt x="232854" y="660412"/>
                </a:lnTo>
                <a:lnTo>
                  <a:pt x="235942" y="651742"/>
                </a:lnTo>
                <a:lnTo>
                  <a:pt x="238864" y="642997"/>
                </a:lnTo>
                <a:lnTo>
                  <a:pt x="241648" y="634191"/>
                </a:lnTo>
                <a:lnTo>
                  <a:pt x="244322" y="625335"/>
                </a:lnTo>
                <a:lnTo>
                  <a:pt x="217511" y="586635"/>
                </a:lnTo>
                <a:lnTo>
                  <a:pt x="192234" y="545885"/>
                </a:lnTo>
                <a:lnTo>
                  <a:pt x="168648" y="502589"/>
                </a:lnTo>
                <a:lnTo>
                  <a:pt x="147409" y="457058"/>
                </a:lnTo>
                <a:lnTo>
                  <a:pt x="129048" y="409398"/>
                </a:lnTo>
                <a:lnTo>
                  <a:pt x="114095" y="359719"/>
                </a:lnTo>
                <a:lnTo>
                  <a:pt x="103082" y="308128"/>
                </a:lnTo>
                <a:lnTo>
                  <a:pt x="96538" y="254733"/>
                </a:lnTo>
                <a:lnTo>
                  <a:pt x="95022" y="200600"/>
                </a:lnTo>
                <a:lnTo>
                  <a:pt x="94911" y="198488"/>
                </a:lnTo>
                <a:lnTo>
                  <a:pt x="93980" y="185779"/>
                </a:lnTo>
                <a:lnTo>
                  <a:pt x="90757" y="177958"/>
                </a:lnTo>
                <a:lnTo>
                  <a:pt x="87320" y="174490"/>
                </a:lnTo>
                <a:lnTo>
                  <a:pt x="85632" y="173678"/>
                </a:lnTo>
                <a:lnTo>
                  <a:pt x="72732" y="170599"/>
                </a:lnTo>
                <a:close/>
              </a:path>
              <a:path w="266700" h="661035">
                <a:moveTo>
                  <a:pt x="100838" y="177292"/>
                </a:moveTo>
                <a:lnTo>
                  <a:pt x="105941" y="180176"/>
                </a:lnTo>
                <a:lnTo>
                  <a:pt x="108616" y="183843"/>
                </a:lnTo>
                <a:lnTo>
                  <a:pt x="109734" y="190698"/>
                </a:lnTo>
                <a:lnTo>
                  <a:pt x="112159" y="257665"/>
                </a:lnTo>
                <a:lnTo>
                  <a:pt x="119872" y="310632"/>
                </a:lnTo>
                <a:lnTo>
                  <a:pt x="132725" y="362038"/>
                </a:lnTo>
                <a:lnTo>
                  <a:pt x="150118" y="411760"/>
                </a:lnTo>
                <a:lnTo>
                  <a:pt x="171452" y="459673"/>
                </a:lnTo>
                <a:lnTo>
                  <a:pt x="196126" y="505653"/>
                </a:lnTo>
                <a:lnTo>
                  <a:pt x="223541" y="549573"/>
                </a:lnTo>
                <a:lnTo>
                  <a:pt x="253098" y="591312"/>
                </a:lnTo>
                <a:lnTo>
                  <a:pt x="254991" y="582454"/>
                </a:lnTo>
                <a:lnTo>
                  <a:pt x="256781" y="573557"/>
                </a:lnTo>
                <a:lnTo>
                  <a:pt x="258438" y="564612"/>
                </a:lnTo>
                <a:lnTo>
                  <a:pt x="259930" y="555612"/>
                </a:lnTo>
                <a:lnTo>
                  <a:pt x="231387" y="516417"/>
                </a:lnTo>
                <a:lnTo>
                  <a:pt x="205258" y="475766"/>
                </a:lnTo>
                <a:lnTo>
                  <a:pt x="182010" y="433760"/>
                </a:lnTo>
                <a:lnTo>
                  <a:pt x="162113" y="390498"/>
                </a:lnTo>
                <a:lnTo>
                  <a:pt x="146036" y="346080"/>
                </a:lnTo>
                <a:lnTo>
                  <a:pt x="134245" y="300607"/>
                </a:lnTo>
                <a:lnTo>
                  <a:pt x="127210" y="254178"/>
                </a:lnTo>
                <a:lnTo>
                  <a:pt x="125399" y="206895"/>
                </a:lnTo>
                <a:lnTo>
                  <a:pt x="123715" y="193738"/>
                </a:lnTo>
                <a:lnTo>
                  <a:pt x="120518" y="185831"/>
                </a:lnTo>
                <a:lnTo>
                  <a:pt x="117418" y="181969"/>
                </a:lnTo>
                <a:lnTo>
                  <a:pt x="116027" y="180949"/>
                </a:lnTo>
                <a:lnTo>
                  <a:pt x="100838" y="177292"/>
                </a:lnTo>
                <a:close/>
              </a:path>
              <a:path w="266700" h="661035">
                <a:moveTo>
                  <a:pt x="129501" y="184188"/>
                </a:moveTo>
                <a:lnTo>
                  <a:pt x="134620" y="187043"/>
                </a:lnTo>
                <a:lnTo>
                  <a:pt x="137306" y="190698"/>
                </a:lnTo>
                <a:lnTo>
                  <a:pt x="138438" y="197584"/>
                </a:lnTo>
                <a:lnTo>
                  <a:pt x="138869" y="209296"/>
                </a:lnTo>
                <a:lnTo>
                  <a:pt x="141167" y="257158"/>
                </a:lnTo>
                <a:lnTo>
                  <a:pt x="149545" y="303577"/>
                </a:lnTo>
                <a:lnTo>
                  <a:pt x="163487" y="349270"/>
                </a:lnTo>
                <a:lnTo>
                  <a:pt x="182446" y="394120"/>
                </a:lnTo>
                <a:lnTo>
                  <a:pt x="205877" y="438006"/>
                </a:lnTo>
                <a:lnTo>
                  <a:pt x="233233" y="480811"/>
                </a:lnTo>
                <a:lnTo>
                  <a:pt x="263969" y="522414"/>
                </a:lnTo>
                <a:lnTo>
                  <a:pt x="264725" y="513462"/>
                </a:lnTo>
                <a:lnTo>
                  <a:pt x="265323" y="504464"/>
                </a:lnTo>
                <a:lnTo>
                  <a:pt x="265771" y="495430"/>
                </a:lnTo>
                <a:lnTo>
                  <a:pt x="266077" y="486371"/>
                </a:lnTo>
                <a:lnTo>
                  <a:pt x="233720" y="442652"/>
                </a:lnTo>
                <a:lnTo>
                  <a:pt x="205995" y="398060"/>
                </a:lnTo>
                <a:lnTo>
                  <a:pt x="183540" y="352736"/>
                </a:lnTo>
                <a:lnTo>
                  <a:pt x="166990" y="306819"/>
                </a:lnTo>
                <a:lnTo>
                  <a:pt x="156982" y="260449"/>
                </a:lnTo>
                <a:lnTo>
                  <a:pt x="154152" y="213766"/>
                </a:lnTo>
                <a:lnTo>
                  <a:pt x="152425" y="200600"/>
                </a:lnTo>
                <a:lnTo>
                  <a:pt x="149218" y="192698"/>
                </a:lnTo>
                <a:lnTo>
                  <a:pt x="146126" y="188847"/>
                </a:lnTo>
                <a:lnTo>
                  <a:pt x="144741" y="187833"/>
                </a:lnTo>
                <a:lnTo>
                  <a:pt x="129501" y="184188"/>
                </a:lnTo>
                <a:close/>
              </a:path>
              <a:path w="266700" h="661035">
                <a:moveTo>
                  <a:pt x="60490" y="217170"/>
                </a:moveTo>
                <a:lnTo>
                  <a:pt x="70789" y="219621"/>
                </a:lnTo>
                <a:lnTo>
                  <a:pt x="72440" y="220052"/>
                </a:lnTo>
                <a:lnTo>
                  <a:pt x="74510" y="220091"/>
                </a:lnTo>
                <a:lnTo>
                  <a:pt x="74574" y="217970"/>
                </a:lnTo>
                <a:lnTo>
                  <a:pt x="67386" y="217970"/>
                </a:lnTo>
                <a:lnTo>
                  <a:pt x="62611" y="217563"/>
                </a:lnTo>
                <a:lnTo>
                  <a:pt x="60490" y="217170"/>
                </a:lnTo>
                <a:close/>
              </a:path>
              <a:path w="266700" h="661035">
                <a:moveTo>
                  <a:pt x="74866" y="209194"/>
                </a:moveTo>
                <a:lnTo>
                  <a:pt x="73456" y="211213"/>
                </a:lnTo>
                <a:lnTo>
                  <a:pt x="72110" y="213067"/>
                </a:lnTo>
                <a:lnTo>
                  <a:pt x="67386" y="217970"/>
                </a:lnTo>
                <a:lnTo>
                  <a:pt x="74574" y="217970"/>
                </a:lnTo>
                <a:lnTo>
                  <a:pt x="74866" y="209194"/>
                </a:lnTo>
                <a:close/>
              </a:path>
              <a:path w="266700" h="661035">
                <a:moveTo>
                  <a:pt x="39090" y="212064"/>
                </a:moveTo>
                <a:lnTo>
                  <a:pt x="49390" y="214503"/>
                </a:lnTo>
                <a:lnTo>
                  <a:pt x="56718" y="216649"/>
                </a:lnTo>
                <a:lnTo>
                  <a:pt x="59992" y="212877"/>
                </a:lnTo>
                <a:lnTo>
                  <a:pt x="46012" y="212877"/>
                </a:lnTo>
                <a:lnTo>
                  <a:pt x="41173" y="212458"/>
                </a:lnTo>
                <a:lnTo>
                  <a:pt x="39090" y="212064"/>
                </a:lnTo>
                <a:close/>
              </a:path>
              <a:path w="266700" h="661035">
                <a:moveTo>
                  <a:pt x="72326" y="179133"/>
                </a:moveTo>
                <a:lnTo>
                  <a:pt x="65569" y="186296"/>
                </a:lnTo>
                <a:lnTo>
                  <a:pt x="59558" y="194795"/>
                </a:lnTo>
                <a:lnTo>
                  <a:pt x="54197" y="203004"/>
                </a:lnTo>
                <a:lnTo>
                  <a:pt x="49390" y="209296"/>
                </a:lnTo>
                <a:lnTo>
                  <a:pt x="46012" y="212877"/>
                </a:lnTo>
                <a:lnTo>
                  <a:pt x="59992" y="212877"/>
                </a:lnTo>
                <a:lnTo>
                  <a:pt x="64655" y="207505"/>
                </a:lnTo>
                <a:lnTo>
                  <a:pt x="69265" y="198691"/>
                </a:lnTo>
                <a:lnTo>
                  <a:pt x="74866" y="191058"/>
                </a:lnTo>
                <a:lnTo>
                  <a:pt x="74493" y="186588"/>
                </a:lnTo>
                <a:lnTo>
                  <a:pt x="74368" y="185779"/>
                </a:lnTo>
                <a:lnTo>
                  <a:pt x="73583" y="182245"/>
                </a:lnTo>
                <a:lnTo>
                  <a:pt x="72326" y="179133"/>
                </a:lnTo>
                <a:close/>
              </a:path>
              <a:path w="266700" h="661035">
                <a:moveTo>
                  <a:pt x="17843" y="206984"/>
                </a:moveTo>
                <a:lnTo>
                  <a:pt x="28130" y="209423"/>
                </a:lnTo>
                <a:lnTo>
                  <a:pt x="35433" y="211607"/>
                </a:lnTo>
                <a:lnTo>
                  <a:pt x="38698" y="207810"/>
                </a:lnTo>
                <a:lnTo>
                  <a:pt x="24765" y="207810"/>
                </a:lnTo>
                <a:lnTo>
                  <a:pt x="19939" y="207365"/>
                </a:lnTo>
                <a:lnTo>
                  <a:pt x="17843" y="206984"/>
                </a:lnTo>
                <a:close/>
              </a:path>
              <a:path w="266700" h="661035">
                <a:moveTo>
                  <a:pt x="63817" y="169265"/>
                </a:moveTo>
                <a:lnTo>
                  <a:pt x="61950" y="169291"/>
                </a:lnTo>
                <a:lnTo>
                  <a:pt x="51400" y="173685"/>
                </a:lnTo>
                <a:lnTo>
                  <a:pt x="42421" y="183643"/>
                </a:lnTo>
                <a:lnTo>
                  <a:pt x="34754" y="195163"/>
                </a:lnTo>
                <a:lnTo>
                  <a:pt x="28168" y="204216"/>
                </a:lnTo>
                <a:lnTo>
                  <a:pt x="24765" y="207810"/>
                </a:lnTo>
                <a:lnTo>
                  <a:pt x="38698" y="207810"/>
                </a:lnTo>
                <a:lnTo>
                  <a:pt x="39484" y="206895"/>
                </a:lnTo>
                <a:lnTo>
                  <a:pt x="45275" y="198691"/>
                </a:lnTo>
                <a:lnTo>
                  <a:pt x="52079" y="188279"/>
                </a:lnTo>
                <a:lnTo>
                  <a:pt x="59997" y="178643"/>
                </a:lnTo>
                <a:lnTo>
                  <a:pt x="69113" y="172796"/>
                </a:lnTo>
                <a:lnTo>
                  <a:pt x="67741" y="170929"/>
                </a:lnTo>
                <a:lnTo>
                  <a:pt x="66789" y="169760"/>
                </a:lnTo>
                <a:lnTo>
                  <a:pt x="66395" y="169405"/>
                </a:lnTo>
                <a:lnTo>
                  <a:pt x="63817" y="169265"/>
                </a:lnTo>
                <a:close/>
              </a:path>
              <a:path w="266700" h="661035">
                <a:moveTo>
                  <a:pt x="1270" y="0"/>
                </a:moveTo>
                <a:lnTo>
                  <a:pt x="234" y="39459"/>
                </a:lnTo>
                <a:lnTo>
                  <a:pt x="108" y="54999"/>
                </a:lnTo>
                <a:lnTo>
                  <a:pt x="0" y="84874"/>
                </a:lnTo>
                <a:lnTo>
                  <a:pt x="634" y="118779"/>
                </a:lnTo>
                <a:lnTo>
                  <a:pt x="4182" y="166070"/>
                </a:lnTo>
                <a:lnTo>
                  <a:pt x="15201" y="204927"/>
                </a:lnTo>
                <a:lnTo>
                  <a:pt x="17157" y="206095"/>
                </a:lnTo>
                <a:lnTo>
                  <a:pt x="19151" y="205917"/>
                </a:lnTo>
                <a:lnTo>
                  <a:pt x="21348" y="205257"/>
                </a:lnTo>
                <a:lnTo>
                  <a:pt x="23342" y="202971"/>
                </a:lnTo>
                <a:lnTo>
                  <a:pt x="23926" y="202260"/>
                </a:lnTo>
                <a:lnTo>
                  <a:pt x="25298" y="200355"/>
                </a:lnTo>
                <a:lnTo>
                  <a:pt x="22295" y="190345"/>
                </a:lnTo>
                <a:lnTo>
                  <a:pt x="20088" y="179170"/>
                </a:lnTo>
                <a:lnTo>
                  <a:pt x="18504" y="167706"/>
                </a:lnTo>
                <a:lnTo>
                  <a:pt x="17373" y="156832"/>
                </a:lnTo>
                <a:lnTo>
                  <a:pt x="15576" y="124392"/>
                </a:lnTo>
                <a:lnTo>
                  <a:pt x="15303" y="92625"/>
                </a:lnTo>
                <a:lnTo>
                  <a:pt x="15414" y="79952"/>
                </a:lnTo>
                <a:lnTo>
                  <a:pt x="15975" y="52616"/>
                </a:lnTo>
                <a:lnTo>
                  <a:pt x="16096" y="47701"/>
                </a:lnTo>
                <a:lnTo>
                  <a:pt x="17602" y="10426"/>
                </a:lnTo>
                <a:lnTo>
                  <a:pt x="6781" y="3352"/>
                </a:lnTo>
                <a:lnTo>
                  <a:pt x="1270" y="0"/>
                </a:lnTo>
                <a:close/>
              </a:path>
              <a:path w="266700" h="661035">
                <a:moveTo>
                  <a:pt x="28206" y="17551"/>
                </a:moveTo>
                <a:lnTo>
                  <a:pt x="26155" y="54999"/>
                </a:lnTo>
                <a:lnTo>
                  <a:pt x="24885" y="92625"/>
                </a:lnTo>
                <a:lnTo>
                  <a:pt x="24777" y="128077"/>
                </a:lnTo>
                <a:lnTo>
                  <a:pt x="26212" y="159004"/>
                </a:lnTo>
                <a:lnTo>
                  <a:pt x="26909" y="166070"/>
                </a:lnTo>
                <a:lnTo>
                  <a:pt x="27884" y="174490"/>
                </a:lnTo>
                <a:lnTo>
                  <a:pt x="29156" y="183119"/>
                </a:lnTo>
                <a:lnTo>
                  <a:pt x="30924" y="192036"/>
                </a:lnTo>
                <a:lnTo>
                  <a:pt x="36246" y="183843"/>
                </a:lnTo>
                <a:lnTo>
                  <a:pt x="38315" y="180695"/>
                </a:lnTo>
                <a:lnTo>
                  <a:pt x="42735" y="176072"/>
                </a:lnTo>
                <a:lnTo>
                  <a:pt x="42154" y="170929"/>
                </a:lnTo>
                <a:lnTo>
                  <a:pt x="41440" y="162725"/>
                </a:lnTo>
                <a:lnTo>
                  <a:pt x="40309" y="133966"/>
                </a:lnTo>
                <a:lnTo>
                  <a:pt x="40754" y="100772"/>
                </a:lnTo>
                <a:lnTo>
                  <a:pt x="42390" y="65214"/>
                </a:lnTo>
                <a:lnTo>
                  <a:pt x="44831" y="29362"/>
                </a:lnTo>
                <a:lnTo>
                  <a:pt x="39395" y="25311"/>
                </a:lnTo>
                <a:lnTo>
                  <a:pt x="28206" y="17551"/>
                </a:lnTo>
                <a:close/>
              </a:path>
              <a:path w="266700" h="661035">
                <a:moveTo>
                  <a:pt x="68280" y="167932"/>
                </a:moveTo>
                <a:lnTo>
                  <a:pt x="63449" y="167932"/>
                </a:lnTo>
                <a:lnTo>
                  <a:pt x="65493" y="168884"/>
                </a:lnTo>
                <a:lnTo>
                  <a:pt x="66471" y="169100"/>
                </a:lnTo>
                <a:lnTo>
                  <a:pt x="67386" y="169532"/>
                </a:lnTo>
                <a:lnTo>
                  <a:pt x="68326" y="169799"/>
                </a:lnTo>
                <a:lnTo>
                  <a:pt x="68280" y="167932"/>
                </a:lnTo>
                <a:close/>
              </a:path>
              <a:path w="266700" h="661035">
                <a:moveTo>
                  <a:pt x="56159" y="38214"/>
                </a:moveTo>
                <a:lnTo>
                  <a:pt x="53368" y="72790"/>
                </a:lnTo>
                <a:lnTo>
                  <a:pt x="51393" y="106749"/>
                </a:lnTo>
                <a:lnTo>
                  <a:pt x="50633" y="138194"/>
                </a:lnTo>
                <a:lnTo>
                  <a:pt x="51485" y="165227"/>
                </a:lnTo>
                <a:lnTo>
                  <a:pt x="51790" y="169278"/>
                </a:lnTo>
                <a:lnTo>
                  <a:pt x="53492" y="168554"/>
                </a:lnTo>
                <a:lnTo>
                  <a:pt x="55283" y="168109"/>
                </a:lnTo>
                <a:lnTo>
                  <a:pt x="63449" y="167932"/>
                </a:lnTo>
                <a:lnTo>
                  <a:pt x="68280" y="167932"/>
                </a:lnTo>
                <a:lnTo>
                  <a:pt x="67715" y="144827"/>
                </a:lnTo>
                <a:lnTo>
                  <a:pt x="68641" y="116141"/>
                </a:lnTo>
                <a:lnTo>
                  <a:pt x="70756" y="84874"/>
                </a:lnTo>
                <a:lnTo>
                  <a:pt x="73710" y="52616"/>
                </a:lnTo>
                <a:lnTo>
                  <a:pt x="67983" y="47701"/>
                </a:lnTo>
                <a:lnTo>
                  <a:pt x="62128" y="42887"/>
                </a:lnTo>
                <a:lnTo>
                  <a:pt x="56159" y="38214"/>
                </a:lnTo>
                <a:close/>
              </a:path>
            </a:pathLst>
          </a:custGeom>
          <a:solidFill>
            <a:srgbClr val="1D1D1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 txBox="1"/>
          <p:nvPr/>
        </p:nvSpPr>
        <p:spPr>
          <a:xfrm>
            <a:off x="561094" y="3417977"/>
            <a:ext cx="2400571" cy="1684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7" marR="4344" algn="ctr"/>
            <a:r>
              <a:rPr sz="1368" spc="68" dirty="0">
                <a:solidFill>
                  <a:srgbClr val="393938"/>
                </a:solidFill>
                <a:latin typeface="Arial"/>
                <a:cs typeface="Arial"/>
              </a:rPr>
              <a:t>«Волонтёры </a:t>
            </a:r>
            <a:r>
              <a:rPr sz="1368" spc="56" dirty="0">
                <a:solidFill>
                  <a:srgbClr val="393938"/>
                </a:solidFill>
                <a:latin typeface="Arial"/>
                <a:cs typeface="Arial"/>
              </a:rPr>
              <a:t>Победы»  </a:t>
            </a:r>
            <a:r>
              <a:rPr sz="1368" spc="68" dirty="0">
                <a:solidFill>
                  <a:srgbClr val="393938"/>
                </a:solidFill>
                <a:latin typeface="Arial"/>
                <a:cs typeface="Arial"/>
              </a:rPr>
              <a:t>объединяют </a:t>
            </a:r>
            <a:r>
              <a:rPr sz="1368" spc="60" dirty="0">
                <a:solidFill>
                  <a:srgbClr val="393938"/>
                </a:solidFill>
                <a:latin typeface="Arial"/>
                <a:cs typeface="Arial"/>
              </a:rPr>
              <a:t>людей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всех  </a:t>
            </a:r>
            <a:r>
              <a:rPr sz="1368" spc="68" dirty="0">
                <a:solidFill>
                  <a:srgbClr val="393938"/>
                </a:solidFill>
                <a:latin typeface="Arial"/>
                <a:cs typeface="Arial"/>
              </a:rPr>
              <a:t>возрастов, </a:t>
            </a:r>
            <a:r>
              <a:rPr sz="1368" spc="94" dirty="0">
                <a:solidFill>
                  <a:srgbClr val="393938"/>
                </a:solidFill>
                <a:latin typeface="Arial"/>
                <a:cs typeface="Arial"/>
              </a:rPr>
              <a:t>с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различными 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политическими</a:t>
            </a:r>
            <a:r>
              <a:rPr sz="1368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43" dirty="0">
                <a:solidFill>
                  <a:srgbClr val="393938"/>
                </a:solidFill>
                <a:latin typeface="Arial"/>
                <a:cs typeface="Arial"/>
              </a:rPr>
              <a:t>взглядами,  </a:t>
            </a:r>
            <a:r>
              <a:rPr sz="1368" spc="81" dirty="0">
                <a:solidFill>
                  <a:srgbClr val="393938"/>
                </a:solidFill>
                <a:latin typeface="Arial"/>
                <a:cs typeface="Arial"/>
              </a:rPr>
              <a:t>разных </a:t>
            </a:r>
            <a:r>
              <a:rPr sz="1368" spc="90" dirty="0">
                <a:solidFill>
                  <a:srgbClr val="393938"/>
                </a:solidFill>
                <a:latin typeface="Arial"/>
                <a:cs typeface="Arial"/>
              </a:rPr>
              <a:t>религиозных  </a:t>
            </a:r>
            <a:r>
              <a:rPr sz="1368" spc="81" dirty="0">
                <a:solidFill>
                  <a:srgbClr val="393938"/>
                </a:solidFill>
                <a:latin typeface="Arial"/>
                <a:cs typeface="Arial"/>
              </a:rPr>
              <a:t>конфессий,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из </a:t>
            </a:r>
            <a:r>
              <a:rPr sz="1368" spc="81" dirty="0">
                <a:solidFill>
                  <a:srgbClr val="393938"/>
                </a:solidFill>
                <a:latin typeface="Arial"/>
                <a:cs typeface="Arial"/>
              </a:rPr>
              <a:t>разных 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общественных 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объединений</a:t>
            </a:r>
            <a:endParaRPr sz="1368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68611" y="3417977"/>
            <a:ext cx="2594963" cy="1684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214480"/>
            <a:r>
              <a:rPr sz="1368" spc="68" dirty="0">
                <a:solidFill>
                  <a:srgbClr val="393938"/>
                </a:solidFill>
                <a:latin typeface="Arial"/>
                <a:cs typeface="Arial"/>
              </a:rPr>
              <a:t>«Волонтёры </a:t>
            </a:r>
            <a:r>
              <a:rPr sz="1368" spc="56" dirty="0">
                <a:solidFill>
                  <a:srgbClr val="393938"/>
                </a:solidFill>
                <a:latin typeface="Arial"/>
                <a:cs typeface="Arial"/>
              </a:rPr>
              <a:t>Победы» </a:t>
            </a:r>
            <a:r>
              <a:rPr sz="1368" spc="-141" dirty="0">
                <a:solidFill>
                  <a:srgbClr val="393938"/>
                </a:solidFill>
                <a:latin typeface="Arial"/>
                <a:cs typeface="Arial"/>
              </a:rPr>
              <a:t>—  </a:t>
            </a:r>
            <a:r>
              <a:rPr sz="1368" spc="64" dirty="0">
                <a:solidFill>
                  <a:srgbClr val="393938"/>
                </a:solidFill>
                <a:latin typeface="Arial"/>
                <a:cs typeface="Arial"/>
              </a:rPr>
              <a:t>это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не </a:t>
            </a:r>
            <a:r>
              <a:rPr sz="1368" spc="51" dirty="0">
                <a:solidFill>
                  <a:srgbClr val="393938"/>
                </a:solidFill>
                <a:latin typeface="Arial"/>
                <a:cs typeface="Arial"/>
              </a:rPr>
              <a:t>флаги,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не</a:t>
            </a:r>
            <a:r>
              <a:rPr sz="1368" spc="-124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81" dirty="0">
                <a:solidFill>
                  <a:srgbClr val="393938"/>
                </a:solidFill>
                <a:latin typeface="Arial"/>
                <a:cs typeface="Arial"/>
              </a:rPr>
              <a:t>фирменный  </a:t>
            </a:r>
            <a:r>
              <a:rPr sz="1368" spc="43" dirty="0">
                <a:solidFill>
                  <a:srgbClr val="393938"/>
                </a:solidFill>
                <a:latin typeface="Arial"/>
                <a:cs typeface="Arial"/>
              </a:rPr>
              <a:t>стиль,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не </a:t>
            </a:r>
            <a:r>
              <a:rPr sz="1368" spc="107" dirty="0">
                <a:solidFill>
                  <a:srgbClr val="393938"/>
                </a:solidFill>
                <a:latin typeface="Arial"/>
                <a:cs typeface="Arial"/>
              </a:rPr>
              <a:t>громкие</a:t>
            </a:r>
            <a:r>
              <a:rPr sz="1368" spc="-94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77" dirty="0">
                <a:solidFill>
                  <a:srgbClr val="393938"/>
                </a:solidFill>
                <a:latin typeface="Arial"/>
                <a:cs typeface="Arial"/>
              </a:rPr>
              <a:t>лозунги,</a:t>
            </a:r>
            <a:endParaRPr sz="1368">
              <a:latin typeface="Arial"/>
              <a:cs typeface="Arial"/>
            </a:endParaRPr>
          </a:p>
          <a:p>
            <a:pPr marL="94479" marR="87964" algn="ctr"/>
            <a:r>
              <a:rPr sz="1368" spc="30" dirty="0">
                <a:solidFill>
                  <a:srgbClr val="393938"/>
                </a:solidFill>
                <a:latin typeface="Arial"/>
                <a:cs typeface="Arial"/>
              </a:rPr>
              <a:t>а </a:t>
            </a:r>
            <a:r>
              <a:rPr sz="1368" spc="64" dirty="0">
                <a:solidFill>
                  <a:srgbClr val="393938"/>
                </a:solidFill>
                <a:latin typeface="Arial"/>
                <a:cs typeface="Arial"/>
              </a:rPr>
              <a:t>личная </a:t>
            </a:r>
            <a:r>
              <a:rPr sz="1368" spc="90" dirty="0">
                <a:solidFill>
                  <a:srgbClr val="393938"/>
                </a:solidFill>
                <a:latin typeface="Arial"/>
                <a:cs typeface="Arial"/>
              </a:rPr>
              <a:t>история</a:t>
            </a:r>
            <a:r>
              <a:rPr sz="1368" spc="-26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90" dirty="0">
                <a:solidFill>
                  <a:srgbClr val="393938"/>
                </a:solidFill>
                <a:latin typeface="Arial"/>
                <a:cs typeface="Arial"/>
              </a:rPr>
              <a:t>каждого,  </a:t>
            </a:r>
            <a:r>
              <a:rPr sz="1368" spc="51" dirty="0">
                <a:solidFill>
                  <a:srgbClr val="393938"/>
                </a:solidFill>
                <a:latin typeface="Arial"/>
                <a:cs typeface="Arial"/>
              </a:rPr>
              <a:t>чья </a:t>
            </a:r>
            <a:r>
              <a:rPr sz="1368" spc="47" dirty="0">
                <a:solidFill>
                  <a:srgbClr val="393938"/>
                </a:solidFill>
                <a:latin typeface="Arial"/>
                <a:cs typeface="Arial"/>
              </a:rPr>
              <a:t>память </a:t>
            </a:r>
            <a:r>
              <a:rPr sz="1368" spc="120" dirty="0">
                <a:solidFill>
                  <a:srgbClr val="393938"/>
                </a:solidFill>
                <a:latin typeface="Arial"/>
                <a:cs typeface="Arial"/>
              </a:rPr>
              <a:t>о </a:t>
            </a:r>
            <a:r>
              <a:rPr sz="1368" spc="64" dirty="0">
                <a:solidFill>
                  <a:srgbClr val="393938"/>
                </a:solidFill>
                <a:latin typeface="Arial"/>
                <a:cs typeface="Arial"/>
              </a:rPr>
              <a:t>вкладе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его  </a:t>
            </a:r>
            <a:r>
              <a:rPr sz="1368" spc="90" dirty="0">
                <a:solidFill>
                  <a:srgbClr val="393938"/>
                </a:solidFill>
                <a:latin typeface="Arial"/>
                <a:cs typeface="Arial"/>
              </a:rPr>
              <a:t>родных </a:t>
            </a:r>
            <a:r>
              <a:rPr sz="1368" spc="97" dirty="0">
                <a:solidFill>
                  <a:srgbClr val="393938"/>
                </a:solidFill>
                <a:latin typeface="Arial"/>
                <a:cs typeface="Arial"/>
              </a:rPr>
              <a:t>и близких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в </a:t>
            </a:r>
            <a:r>
              <a:rPr sz="1368" spc="56" dirty="0">
                <a:solidFill>
                  <a:srgbClr val="393938"/>
                </a:solidFill>
                <a:latin typeface="Arial"/>
                <a:cs typeface="Arial"/>
              </a:rPr>
              <a:t>дело 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Великой </a:t>
            </a:r>
            <a:r>
              <a:rPr sz="1368" spc="64" dirty="0">
                <a:solidFill>
                  <a:srgbClr val="393938"/>
                </a:solidFill>
                <a:latin typeface="Arial"/>
                <a:cs typeface="Arial"/>
              </a:rPr>
              <a:t>Победы </a:t>
            </a:r>
            <a:r>
              <a:rPr sz="1368" spc="56" dirty="0">
                <a:solidFill>
                  <a:srgbClr val="393938"/>
                </a:solidFill>
                <a:latin typeface="Arial"/>
                <a:cs typeface="Arial"/>
              </a:rPr>
              <a:t>больше,  </a:t>
            </a:r>
            <a:r>
              <a:rPr sz="1368" spc="47" dirty="0">
                <a:solidFill>
                  <a:srgbClr val="393938"/>
                </a:solidFill>
                <a:latin typeface="Arial"/>
                <a:cs typeface="Arial"/>
              </a:rPr>
              <a:t>чем </a:t>
            </a:r>
            <a:r>
              <a:rPr sz="1368" spc="103" dirty="0">
                <a:solidFill>
                  <a:srgbClr val="393938"/>
                </a:solidFill>
                <a:latin typeface="Arial"/>
                <a:cs typeface="Arial"/>
              </a:rPr>
              <a:t>просто</a:t>
            </a:r>
            <a:r>
              <a:rPr sz="1368" spc="-38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47" dirty="0">
                <a:solidFill>
                  <a:srgbClr val="393938"/>
                </a:solidFill>
                <a:latin typeface="Arial"/>
                <a:cs typeface="Arial"/>
              </a:rPr>
              <a:t>память</a:t>
            </a:r>
            <a:endParaRPr sz="1368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1716" y="3417977"/>
            <a:ext cx="2458672" cy="1052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algn="ctr"/>
            <a:r>
              <a:rPr sz="1368" spc="68" dirty="0">
                <a:solidFill>
                  <a:srgbClr val="393938"/>
                </a:solidFill>
                <a:latin typeface="Arial"/>
                <a:cs typeface="Arial"/>
              </a:rPr>
              <a:t>«Волонтёры </a:t>
            </a:r>
            <a:r>
              <a:rPr sz="1368" spc="56" dirty="0">
                <a:solidFill>
                  <a:srgbClr val="393938"/>
                </a:solidFill>
                <a:latin typeface="Arial"/>
                <a:cs typeface="Arial"/>
              </a:rPr>
              <a:t>Победы» </a:t>
            </a:r>
            <a:r>
              <a:rPr sz="1368" spc="-141" dirty="0">
                <a:solidFill>
                  <a:srgbClr val="393938"/>
                </a:solidFill>
                <a:latin typeface="Arial"/>
                <a:cs typeface="Arial"/>
              </a:rPr>
              <a:t>— 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хранители </a:t>
            </a:r>
            <a:r>
              <a:rPr sz="1368" spc="97" dirty="0">
                <a:solidFill>
                  <a:srgbClr val="393938"/>
                </a:solidFill>
                <a:latin typeface="Arial"/>
                <a:cs typeface="Arial"/>
              </a:rPr>
              <a:t>истинного  </a:t>
            </a:r>
            <a:r>
              <a:rPr sz="1368" spc="81" dirty="0">
                <a:solidFill>
                  <a:srgbClr val="393938"/>
                </a:solidFill>
                <a:latin typeface="Arial"/>
                <a:cs typeface="Arial"/>
              </a:rPr>
              <a:t>понимания</a:t>
            </a:r>
            <a:r>
              <a:rPr sz="1368" spc="9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64" dirty="0">
                <a:solidFill>
                  <a:srgbClr val="393938"/>
                </a:solidFill>
                <a:latin typeface="Arial"/>
                <a:cs typeface="Arial"/>
              </a:rPr>
              <a:t>Победы</a:t>
            </a:r>
            <a:r>
              <a:rPr sz="1368" spc="9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нашего </a:t>
            </a:r>
            <a:r>
              <a:rPr sz="1368" spc="60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народа в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Великой 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Отечественной</a:t>
            </a:r>
            <a:r>
              <a:rPr sz="1368" spc="13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войне</a:t>
            </a:r>
            <a:endParaRPr sz="136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3804" y="3211596"/>
            <a:ext cx="774850" cy="0"/>
          </a:xfrm>
          <a:custGeom>
            <a:avLst/>
            <a:gdLst/>
            <a:ahLst/>
            <a:cxnLst/>
            <a:rect l="l" t="t" r="r" b="b"/>
            <a:pathLst>
              <a:path w="906144">
                <a:moveTo>
                  <a:pt x="0" y="0"/>
                </a:moveTo>
                <a:lnTo>
                  <a:pt x="906132" y="0"/>
                </a:lnTo>
              </a:path>
            </a:pathLst>
          </a:custGeom>
          <a:ln w="101600">
            <a:solidFill>
              <a:srgbClr val="0E74B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4113724" y="3211596"/>
            <a:ext cx="774850" cy="0"/>
          </a:xfrm>
          <a:custGeom>
            <a:avLst/>
            <a:gdLst/>
            <a:ahLst/>
            <a:cxnLst/>
            <a:rect l="l" t="t" r="r" b="b"/>
            <a:pathLst>
              <a:path w="906145">
                <a:moveTo>
                  <a:pt x="0" y="0"/>
                </a:moveTo>
                <a:lnTo>
                  <a:pt x="906132" y="0"/>
                </a:lnTo>
              </a:path>
            </a:pathLst>
          </a:custGeom>
          <a:ln w="101600">
            <a:solidFill>
              <a:srgbClr val="0E74B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/>
          <p:nvPr/>
        </p:nvSpPr>
        <p:spPr>
          <a:xfrm>
            <a:off x="6878514" y="3211596"/>
            <a:ext cx="774850" cy="0"/>
          </a:xfrm>
          <a:custGeom>
            <a:avLst/>
            <a:gdLst/>
            <a:ahLst/>
            <a:cxnLst/>
            <a:rect l="l" t="t" r="r" b="b"/>
            <a:pathLst>
              <a:path w="906145">
                <a:moveTo>
                  <a:pt x="0" y="0"/>
                </a:moveTo>
                <a:lnTo>
                  <a:pt x="906132" y="0"/>
                </a:lnTo>
              </a:path>
            </a:pathLst>
          </a:custGeom>
          <a:ln w="101600">
            <a:solidFill>
              <a:srgbClr val="0E74B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65005" y="953897"/>
            <a:ext cx="5471548" cy="33342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pPr marL="10860">
              <a:lnSpc>
                <a:spcPts val="2557"/>
              </a:lnSpc>
            </a:pPr>
            <a:r>
              <a:rPr lang="ru-RU" sz="3000" spc="304" dirty="0" smtClean="0"/>
              <a:t>  </a:t>
            </a:r>
            <a:r>
              <a:rPr lang="ru-RU" sz="3000" b="1" spc="304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ОСНОВНЫЕ СМЫСЛЫ</a:t>
            </a:r>
            <a:endParaRPr sz="3000" b="1" spc="-154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65329" y="2129455"/>
            <a:ext cx="392041" cy="392041"/>
          </a:xfrm>
          <a:custGeom>
            <a:avLst/>
            <a:gdLst/>
            <a:ahLst/>
            <a:cxnLst/>
            <a:rect l="l" t="t" r="r" b="b"/>
            <a:pathLst>
              <a:path w="458469" h="458469">
                <a:moveTo>
                  <a:pt x="229082" y="0"/>
                </a:moveTo>
                <a:lnTo>
                  <a:pt x="182914" y="4654"/>
                </a:lnTo>
                <a:lnTo>
                  <a:pt x="139913" y="18004"/>
                </a:lnTo>
                <a:lnTo>
                  <a:pt x="101000" y="39128"/>
                </a:lnTo>
                <a:lnTo>
                  <a:pt x="67097" y="67103"/>
                </a:lnTo>
                <a:lnTo>
                  <a:pt x="39124" y="101009"/>
                </a:lnTo>
                <a:lnTo>
                  <a:pt x="18002" y="139924"/>
                </a:lnTo>
                <a:lnTo>
                  <a:pt x="4654" y="182927"/>
                </a:lnTo>
                <a:lnTo>
                  <a:pt x="0" y="229095"/>
                </a:lnTo>
                <a:lnTo>
                  <a:pt x="4654" y="275263"/>
                </a:lnTo>
                <a:lnTo>
                  <a:pt x="18002" y="318265"/>
                </a:lnTo>
                <a:lnTo>
                  <a:pt x="39124" y="357180"/>
                </a:lnTo>
                <a:lnTo>
                  <a:pt x="67097" y="391086"/>
                </a:lnTo>
                <a:lnTo>
                  <a:pt x="101000" y="419062"/>
                </a:lnTo>
                <a:lnTo>
                  <a:pt x="139913" y="440185"/>
                </a:lnTo>
                <a:lnTo>
                  <a:pt x="182914" y="453535"/>
                </a:lnTo>
                <a:lnTo>
                  <a:pt x="229082" y="458190"/>
                </a:lnTo>
                <a:lnTo>
                  <a:pt x="275254" y="453535"/>
                </a:lnTo>
                <a:lnTo>
                  <a:pt x="318258" y="440185"/>
                </a:lnTo>
                <a:lnTo>
                  <a:pt x="357173" y="419062"/>
                </a:lnTo>
                <a:lnTo>
                  <a:pt x="391079" y="391086"/>
                </a:lnTo>
                <a:lnTo>
                  <a:pt x="419053" y="357180"/>
                </a:lnTo>
                <a:lnTo>
                  <a:pt x="440175" y="318265"/>
                </a:lnTo>
                <a:lnTo>
                  <a:pt x="453523" y="275263"/>
                </a:lnTo>
                <a:lnTo>
                  <a:pt x="458177" y="229095"/>
                </a:lnTo>
                <a:lnTo>
                  <a:pt x="453523" y="182927"/>
                </a:lnTo>
                <a:lnTo>
                  <a:pt x="440175" y="139924"/>
                </a:lnTo>
                <a:lnTo>
                  <a:pt x="419053" y="101009"/>
                </a:lnTo>
                <a:lnTo>
                  <a:pt x="391079" y="67103"/>
                </a:lnTo>
                <a:lnTo>
                  <a:pt x="357173" y="39128"/>
                </a:lnTo>
                <a:lnTo>
                  <a:pt x="318258" y="18004"/>
                </a:lnTo>
                <a:lnTo>
                  <a:pt x="275254" y="4654"/>
                </a:lnTo>
                <a:lnTo>
                  <a:pt x="229082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1" name="object 31"/>
          <p:cNvSpPr/>
          <p:nvPr/>
        </p:nvSpPr>
        <p:spPr>
          <a:xfrm>
            <a:off x="7070038" y="2129455"/>
            <a:ext cx="392041" cy="392041"/>
          </a:xfrm>
          <a:custGeom>
            <a:avLst/>
            <a:gdLst/>
            <a:ahLst/>
            <a:cxnLst/>
            <a:rect l="l" t="t" r="r" b="b"/>
            <a:pathLst>
              <a:path w="458470" h="458469">
                <a:moveTo>
                  <a:pt x="229082" y="0"/>
                </a:moveTo>
                <a:lnTo>
                  <a:pt x="182914" y="4654"/>
                </a:lnTo>
                <a:lnTo>
                  <a:pt x="139913" y="18004"/>
                </a:lnTo>
                <a:lnTo>
                  <a:pt x="101000" y="39128"/>
                </a:lnTo>
                <a:lnTo>
                  <a:pt x="67097" y="67103"/>
                </a:lnTo>
                <a:lnTo>
                  <a:pt x="39124" y="101009"/>
                </a:lnTo>
                <a:lnTo>
                  <a:pt x="18002" y="139924"/>
                </a:lnTo>
                <a:lnTo>
                  <a:pt x="4654" y="182927"/>
                </a:lnTo>
                <a:lnTo>
                  <a:pt x="0" y="229095"/>
                </a:lnTo>
                <a:lnTo>
                  <a:pt x="4654" y="275263"/>
                </a:lnTo>
                <a:lnTo>
                  <a:pt x="18002" y="318265"/>
                </a:lnTo>
                <a:lnTo>
                  <a:pt x="39124" y="357180"/>
                </a:lnTo>
                <a:lnTo>
                  <a:pt x="67097" y="391086"/>
                </a:lnTo>
                <a:lnTo>
                  <a:pt x="101000" y="419062"/>
                </a:lnTo>
                <a:lnTo>
                  <a:pt x="139913" y="440185"/>
                </a:lnTo>
                <a:lnTo>
                  <a:pt x="182914" y="453535"/>
                </a:lnTo>
                <a:lnTo>
                  <a:pt x="229082" y="458190"/>
                </a:lnTo>
                <a:lnTo>
                  <a:pt x="275254" y="453535"/>
                </a:lnTo>
                <a:lnTo>
                  <a:pt x="318258" y="440185"/>
                </a:lnTo>
                <a:lnTo>
                  <a:pt x="357173" y="419062"/>
                </a:lnTo>
                <a:lnTo>
                  <a:pt x="391079" y="391086"/>
                </a:lnTo>
                <a:lnTo>
                  <a:pt x="419053" y="357180"/>
                </a:lnTo>
                <a:lnTo>
                  <a:pt x="440175" y="318265"/>
                </a:lnTo>
                <a:lnTo>
                  <a:pt x="453523" y="275263"/>
                </a:lnTo>
                <a:lnTo>
                  <a:pt x="458177" y="229095"/>
                </a:lnTo>
                <a:lnTo>
                  <a:pt x="453523" y="182927"/>
                </a:lnTo>
                <a:lnTo>
                  <a:pt x="440175" y="139924"/>
                </a:lnTo>
                <a:lnTo>
                  <a:pt x="419053" y="101009"/>
                </a:lnTo>
                <a:lnTo>
                  <a:pt x="391079" y="67103"/>
                </a:lnTo>
                <a:lnTo>
                  <a:pt x="357173" y="39128"/>
                </a:lnTo>
                <a:lnTo>
                  <a:pt x="318258" y="18004"/>
                </a:lnTo>
                <a:lnTo>
                  <a:pt x="275254" y="4654"/>
                </a:lnTo>
                <a:lnTo>
                  <a:pt x="229082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2" name="object 32"/>
          <p:cNvSpPr txBox="1"/>
          <p:nvPr/>
        </p:nvSpPr>
        <p:spPr>
          <a:xfrm>
            <a:off x="3233349" y="4907233"/>
            <a:ext cx="2596049" cy="1263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829" marR="231313" algn="ctr"/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«Волонтёры </a:t>
            </a:r>
            <a:r>
              <a:rPr sz="1368" spc="56" dirty="0">
                <a:solidFill>
                  <a:srgbClr val="393938"/>
                </a:solidFill>
                <a:latin typeface="Arial"/>
                <a:cs typeface="Arial"/>
              </a:rPr>
              <a:t>Победы» </a:t>
            </a:r>
            <a:r>
              <a:rPr sz="1368" spc="103" dirty="0">
                <a:solidFill>
                  <a:srgbClr val="393938"/>
                </a:solidFill>
                <a:latin typeface="Arial"/>
                <a:cs typeface="Arial"/>
              </a:rPr>
              <a:t>- 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это </a:t>
            </a:r>
            <a:r>
              <a:rPr sz="1368" spc="60" dirty="0">
                <a:solidFill>
                  <a:srgbClr val="393938"/>
                </a:solidFill>
                <a:latin typeface="Arial"/>
                <a:cs typeface="Arial"/>
              </a:rPr>
              <a:t>единая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готовая  технология</a:t>
            </a:r>
            <a:r>
              <a:rPr sz="1368" spc="-17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вовлечения </a:t>
            </a:r>
            <a:r>
              <a:rPr sz="1368" spc="34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90" dirty="0">
                <a:solidFill>
                  <a:srgbClr val="393938"/>
                </a:solidFill>
                <a:latin typeface="Arial"/>
                <a:cs typeface="Arial"/>
              </a:rPr>
              <a:t>молодежи </a:t>
            </a:r>
            <a:r>
              <a:rPr sz="1368" spc="73" dirty="0">
                <a:solidFill>
                  <a:srgbClr val="393938"/>
                </a:solidFill>
                <a:latin typeface="Arial"/>
                <a:cs typeface="Arial"/>
              </a:rPr>
              <a:t>в</a:t>
            </a:r>
            <a:r>
              <a:rPr sz="1368" spc="-97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97" dirty="0">
                <a:solidFill>
                  <a:srgbClr val="393938"/>
                </a:solidFill>
                <a:latin typeface="Arial"/>
                <a:cs typeface="Arial"/>
              </a:rPr>
              <a:t>процесс</a:t>
            </a:r>
            <a:endParaRPr sz="1368">
              <a:latin typeface="Arial"/>
              <a:cs typeface="Arial"/>
            </a:endParaRPr>
          </a:p>
          <a:p>
            <a:pPr marL="10317" marR="4344" algn="ctr"/>
            <a:r>
              <a:rPr sz="1368" spc="97" dirty="0">
                <a:solidFill>
                  <a:srgbClr val="393938"/>
                </a:solidFill>
                <a:latin typeface="Arial"/>
                <a:cs typeface="Arial"/>
              </a:rPr>
              <a:t>гражданко-патриотического  </a:t>
            </a:r>
            <a:r>
              <a:rPr sz="1368" spc="81" dirty="0">
                <a:solidFill>
                  <a:srgbClr val="393938"/>
                </a:solidFill>
                <a:latin typeface="Arial"/>
                <a:cs typeface="Arial"/>
              </a:rPr>
              <a:t>воспитания</a:t>
            </a:r>
            <a:endParaRPr sz="1368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122336" y="4778337"/>
            <a:ext cx="774850" cy="0"/>
          </a:xfrm>
          <a:custGeom>
            <a:avLst/>
            <a:gdLst/>
            <a:ahLst/>
            <a:cxnLst/>
            <a:rect l="l" t="t" r="r" b="b"/>
            <a:pathLst>
              <a:path w="906145">
                <a:moveTo>
                  <a:pt x="0" y="0"/>
                </a:moveTo>
                <a:lnTo>
                  <a:pt x="906132" y="0"/>
                </a:lnTo>
              </a:path>
            </a:pathLst>
          </a:custGeom>
          <a:ln w="101600">
            <a:solidFill>
              <a:srgbClr val="0E74BA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4" name="object 15"/>
          <p:cNvSpPr txBox="1">
            <a:spLocks/>
          </p:cNvSpPr>
          <p:nvPr/>
        </p:nvSpPr>
        <p:spPr>
          <a:xfrm>
            <a:off x="3027435" y="2627824"/>
            <a:ext cx="3007876" cy="34105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0860">
              <a:lnSpc>
                <a:spcPts val="2557"/>
              </a:lnSpc>
            </a:pPr>
            <a:r>
              <a:rPr lang="ru-RU" sz="3000" b="1" spc="304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ДВИЖЕНИЯ</a:t>
            </a:r>
            <a:r>
              <a:rPr lang="ru-RU" sz="3000" b="1" spc="-154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:</a:t>
            </a:r>
            <a:endParaRPr lang="ru-RU" sz="3000" b="1" spc="-154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AutoShape 4" descr="https://xn--90abhd2amfbbjkx2jf6f.xn--p1ai/upload/images/demo/index/triangle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407">
            <a:off x="509111" y="5373216"/>
            <a:ext cx="1362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654">
            <a:off x="1997210" y="5864983"/>
            <a:ext cx="816689" cy="7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0100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97551" y="5503113"/>
            <a:ext cx="221540" cy="120544"/>
          </a:xfrm>
          <a:custGeom>
            <a:avLst/>
            <a:gdLst/>
            <a:ahLst/>
            <a:cxnLst/>
            <a:rect l="l" t="t" r="r" b="b"/>
            <a:pathLst>
              <a:path w="259079" h="140970">
                <a:moveTo>
                  <a:pt x="25920" y="38125"/>
                </a:moveTo>
                <a:lnTo>
                  <a:pt x="0" y="38125"/>
                </a:lnTo>
                <a:lnTo>
                  <a:pt x="0" y="138810"/>
                </a:lnTo>
                <a:lnTo>
                  <a:pt x="25336" y="138810"/>
                </a:lnTo>
                <a:lnTo>
                  <a:pt x="50447" y="94830"/>
                </a:lnTo>
                <a:lnTo>
                  <a:pt x="25920" y="94830"/>
                </a:lnTo>
                <a:lnTo>
                  <a:pt x="25920" y="38125"/>
                </a:lnTo>
                <a:close/>
              </a:path>
              <a:path w="259079" h="140970">
                <a:moveTo>
                  <a:pt x="83756" y="81533"/>
                </a:moveTo>
                <a:lnTo>
                  <a:pt x="58039" y="81533"/>
                </a:lnTo>
                <a:lnTo>
                  <a:pt x="58039" y="138810"/>
                </a:lnTo>
                <a:lnTo>
                  <a:pt x="83756" y="138810"/>
                </a:lnTo>
                <a:lnTo>
                  <a:pt x="83756" y="81533"/>
                </a:lnTo>
                <a:close/>
              </a:path>
              <a:path w="259079" h="140970">
                <a:moveTo>
                  <a:pt x="83756" y="38125"/>
                </a:moveTo>
                <a:lnTo>
                  <a:pt x="58407" y="38125"/>
                </a:lnTo>
                <a:lnTo>
                  <a:pt x="25920" y="94830"/>
                </a:lnTo>
                <a:lnTo>
                  <a:pt x="50447" y="94830"/>
                </a:lnTo>
                <a:lnTo>
                  <a:pt x="58039" y="81533"/>
                </a:lnTo>
                <a:lnTo>
                  <a:pt x="83756" y="81533"/>
                </a:lnTo>
                <a:lnTo>
                  <a:pt x="83756" y="38125"/>
                </a:lnTo>
                <a:close/>
              </a:path>
              <a:path w="259079" h="140970">
                <a:moveTo>
                  <a:pt x="28917" y="0"/>
                </a:moveTo>
                <a:lnTo>
                  <a:pt x="13728" y="2603"/>
                </a:lnTo>
                <a:lnTo>
                  <a:pt x="16941" y="13926"/>
                </a:lnTo>
                <a:lnTo>
                  <a:pt x="22971" y="22171"/>
                </a:lnTo>
                <a:lnTo>
                  <a:pt x="31463" y="27210"/>
                </a:lnTo>
                <a:lnTo>
                  <a:pt x="42062" y="28917"/>
                </a:lnTo>
                <a:lnTo>
                  <a:pt x="52573" y="27210"/>
                </a:lnTo>
                <a:lnTo>
                  <a:pt x="61018" y="22171"/>
                </a:lnTo>
                <a:lnTo>
                  <a:pt x="67028" y="13926"/>
                </a:lnTo>
                <a:lnTo>
                  <a:pt x="67669" y="11658"/>
                </a:lnTo>
                <a:lnTo>
                  <a:pt x="34925" y="11658"/>
                </a:lnTo>
                <a:lnTo>
                  <a:pt x="30607" y="6921"/>
                </a:lnTo>
                <a:lnTo>
                  <a:pt x="28917" y="0"/>
                </a:lnTo>
                <a:close/>
              </a:path>
              <a:path w="259079" h="140970">
                <a:moveTo>
                  <a:pt x="55219" y="0"/>
                </a:moveTo>
                <a:lnTo>
                  <a:pt x="53340" y="6921"/>
                </a:lnTo>
                <a:lnTo>
                  <a:pt x="49047" y="11658"/>
                </a:lnTo>
                <a:lnTo>
                  <a:pt x="67669" y="11658"/>
                </a:lnTo>
                <a:lnTo>
                  <a:pt x="70231" y="2603"/>
                </a:lnTo>
                <a:lnTo>
                  <a:pt x="55219" y="0"/>
                </a:lnTo>
                <a:close/>
              </a:path>
              <a:path w="259079" h="140970">
                <a:moveTo>
                  <a:pt x="144246" y="36436"/>
                </a:moveTo>
                <a:lnTo>
                  <a:pt x="101337" y="67120"/>
                </a:lnTo>
                <a:lnTo>
                  <a:pt x="97866" y="89763"/>
                </a:lnTo>
                <a:lnTo>
                  <a:pt x="101279" y="110364"/>
                </a:lnTo>
                <a:lnTo>
                  <a:pt x="110802" y="126539"/>
                </a:lnTo>
                <a:lnTo>
                  <a:pt x="125357" y="137108"/>
                </a:lnTo>
                <a:lnTo>
                  <a:pt x="143865" y="140893"/>
                </a:lnTo>
                <a:lnTo>
                  <a:pt x="154645" y="139880"/>
                </a:lnTo>
                <a:lnTo>
                  <a:pt x="163404" y="137013"/>
                </a:lnTo>
                <a:lnTo>
                  <a:pt x="170715" y="132557"/>
                </a:lnTo>
                <a:lnTo>
                  <a:pt x="177152" y="126771"/>
                </a:lnTo>
                <a:lnTo>
                  <a:pt x="171093" y="117208"/>
                </a:lnTo>
                <a:lnTo>
                  <a:pt x="145935" y="117208"/>
                </a:lnTo>
                <a:lnTo>
                  <a:pt x="137012" y="115248"/>
                </a:lnTo>
                <a:lnTo>
                  <a:pt x="130198" y="109683"/>
                </a:lnTo>
                <a:lnTo>
                  <a:pt x="125849" y="100984"/>
                </a:lnTo>
                <a:lnTo>
                  <a:pt x="124339" y="89763"/>
                </a:lnTo>
                <a:lnTo>
                  <a:pt x="124320" y="87337"/>
                </a:lnTo>
                <a:lnTo>
                  <a:pt x="125864" y="76189"/>
                </a:lnTo>
                <a:lnTo>
                  <a:pt x="130160" y="67600"/>
                </a:lnTo>
                <a:lnTo>
                  <a:pt x="136702" y="62075"/>
                </a:lnTo>
                <a:lnTo>
                  <a:pt x="144983" y="60121"/>
                </a:lnTo>
                <a:lnTo>
                  <a:pt x="169869" y="60121"/>
                </a:lnTo>
                <a:lnTo>
                  <a:pt x="176568" y="49034"/>
                </a:lnTo>
                <a:lnTo>
                  <a:pt x="170367" y="43658"/>
                </a:lnTo>
                <a:lnTo>
                  <a:pt x="163245" y="39706"/>
                </a:lnTo>
                <a:lnTo>
                  <a:pt x="154704" y="37268"/>
                </a:lnTo>
                <a:lnTo>
                  <a:pt x="144246" y="36436"/>
                </a:lnTo>
                <a:close/>
              </a:path>
              <a:path w="259079" h="140970">
                <a:moveTo>
                  <a:pt x="165493" y="108369"/>
                </a:moveTo>
                <a:lnTo>
                  <a:pt x="159473" y="113855"/>
                </a:lnTo>
                <a:lnTo>
                  <a:pt x="153670" y="117208"/>
                </a:lnTo>
                <a:lnTo>
                  <a:pt x="171093" y="117208"/>
                </a:lnTo>
                <a:lnTo>
                  <a:pt x="165493" y="108369"/>
                </a:lnTo>
                <a:close/>
              </a:path>
              <a:path w="259079" h="140970">
                <a:moveTo>
                  <a:pt x="169869" y="60121"/>
                </a:moveTo>
                <a:lnTo>
                  <a:pt x="153454" y="60121"/>
                </a:lnTo>
                <a:lnTo>
                  <a:pt x="158940" y="63474"/>
                </a:lnTo>
                <a:lnTo>
                  <a:pt x="164528" y="68960"/>
                </a:lnTo>
                <a:lnTo>
                  <a:pt x="169869" y="60121"/>
                </a:lnTo>
                <a:close/>
              </a:path>
              <a:path w="259079" h="140970">
                <a:moveTo>
                  <a:pt x="233489" y="61023"/>
                </a:moveTo>
                <a:lnTo>
                  <a:pt x="206438" y="61023"/>
                </a:lnTo>
                <a:lnTo>
                  <a:pt x="206438" y="138810"/>
                </a:lnTo>
                <a:lnTo>
                  <a:pt x="233489" y="138810"/>
                </a:lnTo>
                <a:lnTo>
                  <a:pt x="233489" y="61023"/>
                </a:lnTo>
                <a:close/>
              </a:path>
              <a:path w="259079" h="140970">
                <a:moveTo>
                  <a:pt x="258660" y="38125"/>
                </a:moveTo>
                <a:lnTo>
                  <a:pt x="181089" y="38125"/>
                </a:lnTo>
                <a:lnTo>
                  <a:pt x="181089" y="61023"/>
                </a:lnTo>
                <a:lnTo>
                  <a:pt x="258660" y="61023"/>
                </a:lnTo>
                <a:lnTo>
                  <a:pt x="258660" y="38125"/>
                </a:lnTo>
                <a:close/>
              </a:path>
            </a:pathLst>
          </a:custGeom>
          <a:solidFill>
            <a:srgbClr val="0D78B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2987" y="0"/>
            <a:ext cx="9136941" cy="6858000"/>
          </a:xfrm>
          <a:custGeom>
            <a:avLst/>
            <a:gdLst/>
            <a:ahLst/>
            <a:cxnLst/>
            <a:rect l="l" t="t" r="r" b="b"/>
            <a:pathLst>
              <a:path w="10685145" h="7555230">
                <a:moveTo>
                  <a:pt x="0" y="7554645"/>
                </a:moveTo>
                <a:lnTo>
                  <a:pt x="10685005" y="7554645"/>
                </a:lnTo>
                <a:lnTo>
                  <a:pt x="10685005" y="0"/>
                </a:lnTo>
                <a:lnTo>
                  <a:pt x="0" y="0"/>
                </a:lnTo>
                <a:lnTo>
                  <a:pt x="0" y="7554645"/>
                </a:lnTo>
                <a:close/>
              </a:path>
            </a:pathLst>
          </a:custGeom>
          <a:solidFill>
            <a:srgbClr val="016FA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2650392" y="1229118"/>
            <a:ext cx="3848190" cy="3844390"/>
          </a:xfrm>
          <a:custGeom>
            <a:avLst/>
            <a:gdLst/>
            <a:ahLst/>
            <a:cxnLst/>
            <a:rect l="l" t="t" r="r" b="b"/>
            <a:pathLst>
              <a:path w="4500245" h="4495800">
                <a:moveTo>
                  <a:pt x="2535845" y="4483100"/>
                </a:moveTo>
                <a:lnTo>
                  <a:pt x="1964171" y="4483100"/>
                </a:lnTo>
                <a:lnTo>
                  <a:pt x="2011122" y="4495800"/>
                </a:lnTo>
                <a:lnTo>
                  <a:pt x="2488894" y="4495800"/>
                </a:lnTo>
                <a:lnTo>
                  <a:pt x="2535845" y="4483100"/>
                </a:lnTo>
                <a:close/>
              </a:path>
              <a:path w="4500245" h="4495800">
                <a:moveTo>
                  <a:pt x="2674864" y="4457700"/>
                </a:moveTo>
                <a:lnTo>
                  <a:pt x="1825151" y="4457700"/>
                </a:lnTo>
                <a:lnTo>
                  <a:pt x="1917518" y="4483100"/>
                </a:lnTo>
                <a:lnTo>
                  <a:pt x="2582497" y="4483100"/>
                </a:lnTo>
                <a:lnTo>
                  <a:pt x="2674864" y="4457700"/>
                </a:lnTo>
                <a:close/>
              </a:path>
              <a:path w="4500245" h="4495800">
                <a:moveTo>
                  <a:pt x="2674864" y="38100"/>
                </a:moveTo>
                <a:lnTo>
                  <a:pt x="1825151" y="38100"/>
                </a:lnTo>
                <a:lnTo>
                  <a:pt x="1779457" y="50800"/>
                </a:lnTo>
                <a:lnTo>
                  <a:pt x="1426978" y="152400"/>
                </a:lnTo>
                <a:lnTo>
                  <a:pt x="1384705" y="177800"/>
                </a:lnTo>
                <a:lnTo>
                  <a:pt x="1342863" y="190500"/>
                </a:lnTo>
                <a:lnTo>
                  <a:pt x="1301461" y="215900"/>
                </a:lnTo>
                <a:lnTo>
                  <a:pt x="1260512" y="228600"/>
                </a:lnTo>
                <a:lnTo>
                  <a:pt x="1220023" y="254000"/>
                </a:lnTo>
                <a:lnTo>
                  <a:pt x="1180006" y="266700"/>
                </a:lnTo>
                <a:lnTo>
                  <a:pt x="1101427" y="317500"/>
                </a:lnTo>
                <a:lnTo>
                  <a:pt x="1024855" y="368300"/>
                </a:lnTo>
                <a:lnTo>
                  <a:pt x="950373" y="419100"/>
                </a:lnTo>
                <a:lnTo>
                  <a:pt x="913940" y="444500"/>
                </a:lnTo>
                <a:lnTo>
                  <a:pt x="878060" y="469900"/>
                </a:lnTo>
                <a:lnTo>
                  <a:pt x="842743" y="495300"/>
                </a:lnTo>
                <a:lnTo>
                  <a:pt x="807999" y="520700"/>
                </a:lnTo>
                <a:lnTo>
                  <a:pt x="773837" y="558800"/>
                </a:lnTo>
                <a:lnTo>
                  <a:pt x="740270" y="584200"/>
                </a:lnTo>
                <a:lnTo>
                  <a:pt x="707305" y="609600"/>
                </a:lnTo>
                <a:lnTo>
                  <a:pt x="674954" y="647700"/>
                </a:lnTo>
                <a:lnTo>
                  <a:pt x="643227" y="673100"/>
                </a:lnTo>
                <a:lnTo>
                  <a:pt x="612134" y="711200"/>
                </a:lnTo>
                <a:lnTo>
                  <a:pt x="581684" y="736600"/>
                </a:lnTo>
                <a:lnTo>
                  <a:pt x="551889" y="774700"/>
                </a:lnTo>
                <a:lnTo>
                  <a:pt x="522758" y="812800"/>
                </a:lnTo>
                <a:lnTo>
                  <a:pt x="494301" y="850900"/>
                </a:lnTo>
                <a:lnTo>
                  <a:pt x="466529" y="876300"/>
                </a:lnTo>
                <a:lnTo>
                  <a:pt x="439452" y="914400"/>
                </a:lnTo>
                <a:lnTo>
                  <a:pt x="413080" y="952500"/>
                </a:lnTo>
                <a:lnTo>
                  <a:pt x="387422" y="990600"/>
                </a:lnTo>
                <a:lnTo>
                  <a:pt x="362490" y="1028700"/>
                </a:lnTo>
                <a:lnTo>
                  <a:pt x="338293" y="1066800"/>
                </a:lnTo>
                <a:lnTo>
                  <a:pt x="314842" y="1104900"/>
                </a:lnTo>
                <a:lnTo>
                  <a:pt x="292146" y="1143000"/>
                </a:lnTo>
                <a:lnTo>
                  <a:pt x="270216" y="1181100"/>
                </a:lnTo>
                <a:lnTo>
                  <a:pt x="249061" y="1219200"/>
                </a:lnTo>
                <a:lnTo>
                  <a:pt x="228693" y="1257300"/>
                </a:lnTo>
                <a:lnTo>
                  <a:pt x="209121" y="1308100"/>
                </a:lnTo>
                <a:lnTo>
                  <a:pt x="190355" y="1346200"/>
                </a:lnTo>
                <a:lnTo>
                  <a:pt x="172406" y="1384300"/>
                </a:lnTo>
                <a:lnTo>
                  <a:pt x="155284" y="1435100"/>
                </a:lnTo>
                <a:lnTo>
                  <a:pt x="138998" y="1473200"/>
                </a:lnTo>
                <a:lnTo>
                  <a:pt x="123559" y="1511300"/>
                </a:lnTo>
                <a:lnTo>
                  <a:pt x="108977" y="1562100"/>
                </a:lnTo>
                <a:lnTo>
                  <a:pt x="95263" y="1600200"/>
                </a:lnTo>
                <a:lnTo>
                  <a:pt x="82426" y="1651000"/>
                </a:lnTo>
                <a:lnTo>
                  <a:pt x="70476" y="1689100"/>
                </a:lnTo>
                <a:lnTo>
                  <a:pt x="59424" y="1739900"/>
                </a:lnTo>
                <a:lnTo>
                  <a:pt x="49280" y="1778000"/>
                </a:lnTo>
                <a:lnTo>
                  <a:pt x="40053" y="1828800"/>
                </a:lnTo>
                <a:lnTo>
                  <a:pt x="31755" y="1879600"/>
                </a:lnTo>
                <a:lnTo>
                  <a:pt x="24395" y="1917700"/>
                </a:lnTo>
                <a:lnTo>
                  <a:pt x="17984" y="1968500"/>
                </a:lnTo>
                <a:lnTo>
                  <a:pt x="12531" y="2019300"/>
                </a:lnTo>
                <a:lnTo>
                  <a:pt x="8047" y="2057400"/>
                </a:lnTo>
                <a:lnTo>
                  <a:pt x="4541" y="2108200"/>
                </a:lnTo>
                <a:lnTo>
                  <a:pt x="2025" y="2159000"/>
                </a:lnTo>
                <a:lnTo>
                  <a:pt x="508" y="2209800"/>
                </a:lnTo>
                <a:lnTo>
                  <a:pt x="0" y="2247900"/>
                </a:lnTo>
                <a:lnTo>
                  <a:pt x="508" y="2298700"/>
                </a:lnTo>
                <a:lnTo>
                  <a:pt x="2025" y="2349500"/>
                </a:lnTo>
                <a:lnTo>
                  <a:pt x="4541" y="2400300"/>
                </a:lnTo>
                <a:lnTo>
                  <a:pt x="8047" y="2438400"/>
                </a:lnTo>
                <a:lnTo>
                  <a:pt x="12531" y="2489200"/>
                </a:lnTo>
                <a:lnTo>
                  <a:pt x="17984" y="2540000"/>
                </a:lnTo>
                <a:lnTo>
                  <a:pt x="24395" y="2590800"/>
                </a:lnTo>
                <a:lnTo>
                  <a:pt x="31755" y="2628900"/>
                </a:lnTo>
                <a:lnTo>
                  <a:pt x="40053" y="2679700"/>
                </a:lnTo>
                <a:lnTo>
                  <a:pt x="49280" y="2717800"/>
                </a:lnTo>
                <a:lnTo>
                  <a:pt x="59424" y="2768600"/>
                </a:lnTo>
                <a:lnTo>
                  <a:pt x="70476" y="2819400"/>
                </a:lnTo>
                <a:lnTo>
                  <a:pt x="82426" y="2857500"/>
                </a:lnTo>
                <a:lnTo>
                  <a:pt x="95263" y="2908300"/>
                </a:lnTo>
                <a:lnTo>
                  <a:pt x="108977" y="2946400"/>
                </a:lnTo>
                <a:lnTo>
                  <a:pt x="123559" y="2984500"/>
                </a:lnTo>
                <a:lnTo>
                  <a:pt x="138998" y="3035300"/>
                </a:lnTo>
                <a:lnTo>
                  <a:pt x="155284" y="3073400"/>
                </a:lnTo>
                <a:lnTo>
                  <a:pt x="172406" y="3111500"/>
                </a:lnTo>
                <a:lnTo>
                  <a:pt x="190355" y="3162300"/>
                </a:lnTo>
                <a:lnTo>
                  <a:pt x="209121" y="3200400"/>
                </a:lnTo>
                <a:lnTo>
                  <a:pt x="228693" y="3238500"/>
                </a:lnTo>
                <a:lnTo>
                  <a:pt x="249061" y="3276600"/>
                </a:lnTo>
                <a:lnTo>
                  <a:pt x="270216" y="3327400"/>
                </a:lnTo>
                <a:lnTo>
                  <a:pt x="292146" y="3365500"/>
                </a:lnTo>
                <a:lnTo>
                  <a:pt x="314842" y="3403600"/>
                </a:lnTo>
                <a:lnTo>
                  <a:pt x="338293" y="3441700"/>
                </a:lnTo>
                <a:lnTo>
                  <a:pt x="362490" y="3479800"/>
                </a:lnTo>
                <a:lnTo>
                  <a:pt x="387422" y="3517900"/>
                </a:lnTo>
                <a:lnTo>
                  <a:pt x="413080" y="3556000"/>
                </a:lnTo>
                <a:lnTo>
                  <a:pt x="439452" y="3594100"/>
                </a:lnTo>
                <a:lnTo>
                  <a:pt x="466529" y="3619500"/>
                </a:lnTo>
                <a:lnTo>
                  <a:pt x="494301" y="3657600"/>
                </a:lnTo>
                <a:lnTo>
                  <a:pt x="522758" y="3695700"/>
                </a:lnTo>
                <a:lnTo>
                  <a:pt x="551889" y="3733800"/>
                </a:lnTo>
                <a:lnTo>
                  <a:pt x="581684" y="3759200"/>
                </a:lnTo>
                <a:lnTo>
                  <a:pt x="612134" y="3797300"/>
                </a:lnTo>
                <a:lnTo>
                  <a:pt x="643227" y="3822700"/>
                </a:lnTo>
                <a:lnTo>
                  <a:pt x="674954" y="3860800"/>
                </a:lnTo>
                <a:lnTo>
                  <a:pt x="707305" y="3886200"/>
                </a:lnTo>
                <a:lnTo>
                  <a:pt x="740270" y="3924300"/>
                </a:lnTo>
                <a:lnTo>
                  <a:pt x="773837" y="3949700"/>
                </a:lnTo>
                <a:lnTo>
                  <a:pt x="807999" y="3975100"/>
                </a:lnTo>
                <a:lnTo>
                  <a:pt x="842743" y="4013200"/>
                </a:lnTo>
                <a:lnTo>
                  <a:pt x="878060" y="4038600"/>
                </a:lnTo>
                <a:lnTo>
                  <a:pt x="913940" y="4064000"/>
                </a:lnTo>
                <a:lnTo>
                  <a:pt x="950373" y="4089400"/>
                </a:lnTo>
                <a:lnTo>
                  <a:pt x="1024855" y="4140200"/>
                </a:lnTo>
                <a:lnTo>
                  <a:pt x="1101427" y="4191000"/>
                </a:lnTo>
                <a:lnTo>
                  <a:pt x="1140470" y="4203700"/>
                </a:lnTo>
                <a:lnTo>
                  <a:pt x="1220023" y="4254500"/>
                </a:lnTo>
                <a:lnTo>
                  <a:pt x="1260512" y="4267200"/>
                </a:lnTo>
                <a:lnTo>
                  <a:pt x="1342863" y="4318000"/>
                </a:lnTo>
                <a:lnTo>
                  <a:pt x="1426978" y="4343400"/>
                </a:lnTo>
                <a:lnTo>
                  <a:pt x="1469672" y="4368800"/>
                </a:lnTo>
                <a:lnTo>
                  <a:pt x="1779457" y="4457700"/>
                </a:lnTo>
                <a:lnTo>
                  <a:pt x="2720559" y="4457700"/>
                </a:lnTo>
                <a:lnTo>
                  <a:pt x="3030344" y="4368800"/>
                </a:lnTo>
                <a:lnTo>
                  <a:pt x="3073038" y="4343400"/>
                </a:lnTo>
                <a:lnTo>
                  <a:pt x="3157153" y="4318000"/>
                </a:lnTo>
                <a:lnTo>
                  <a:pt x="3239504" y="4267200"/>
                </a:lnTo>
                <a:lnTo>
                  <a:pt x="3279992" y="4254500"/>
                </a:lnTo>
                <a:lnTo>
                  <a:pt x="3359545" y="4203700"/>
                </a:lnTo>
                <a:lnTo>
                  <a:pt x="3398589" y="4191000"/>
                </a:lnTo>
                <a:lnTo>
                  <a:pt x="3475160" y="4140200"/>
                </a:lnTo>
                <a:lnTo>
                  <a:pt x="3549643" y="4089400"/>
                </a:lnTo>
                <a:lnTo>
                  <a:pt x="3586076" y="4064000"/>
                </a:lnTo>
                <a:lnTo>
                  <a:pt x="3621955" y="4038600"/>
                </a:lnTo>
                <a:lnTo>
                  <a:pt x="3657273" y="4013200"/>
                </a:lnTo>
                <a:lnTo>
                  <a:pt x="3692017" y="3975100"/>
                </a:lnTo>
                <a:lnTo>
                  <a:pt x="3726178" y="3949700"/>
                </a:lnTo>
                <a:lnTo>
                  <a:pt x="3759746" y="3924300"/>
                </a:lnTo>
                <a:lnTo>
                  <a:pt x="3792710" y="3886200"/>
                </a:lnTo>
                <a:lnTo>
                  <a:pt x="3825061" y="3860800"/>
                </a:lnTo>
                <a:lnTo>
                  <a:pt x="3856788" y="3822700"/>
                </a:lnTo>
                <a:lnTo>
                  <a:pt x="3887882" y="3797300"/>
                </a:lnTo>
                <a:lnTo>
                  <a:pt x="3918331" y="3759200"/>
                </a:lnTo>
                <a:lnTo>
                  <a:pt x="3948126" y="3733800"/>
                </a:lnTo>
                <a:lnTo>
                  <a:pt x="3977257" y="3695700"/>
                </a:lnTo>
                <a:lnTo>
                  <a:pt x="4005714" y="3657600"/>
                </a:lnTo>
                <a:lnTo>
                  <a:pt x="4033486" y="3619500"/>
                </a:lnTo>
                <a:lnTo>
                  <a:pt x="4060563" y="3594100"/>
                </a:lnTo>
                <a:lnTo>
                  <a:pt x="4086936" y="3556000"/>
                </a:lnTo>
                <a:lnTo>
                  <a:pt x="4112593" y="3517900"/>
                </a:lnTo>
                <a:lnTo>
                  <a:pt x="4137525" y="3479800"/>
                </a:lnTo>
                <a:lnTo>
                  <a:pt x="4161722" y="3441700"/>
                </a:lnTo>
                <a:lnTo>
                  <a:pt x="4185174" y="3403600"/>
                </a:lnTo>
                <a:lnTo>
                  <a:pt x="4207870" y="3365500"/>
                </a:lnTo>
                <a:lnTo>
                  <a:pt x="4229800" y="3327400"/>
                </a:lnTo>
                <a:lnTo>
                  <a:pt x="4250954" y="3276600"/>
                </a:lnTo>
                <a:lnTo>
                  <a:pt x="4271322" y="3238500"/>
                </a:lnTo>
                <a:lnTo>
                  <a:pt x="4290894" y="3200400"/>
                </a:lnTo>
                <a:lnTo>
                  <a:pt x="4309660" y="3162300"/>
                </a:lnTo>
                <a:lnTo>
                  <a:pt x="4327609" y="3111500"/>
                </a:lnTo>
                <a:lnTo>
                  <a:pt x="4344732" y="3073400"/>
                </a:lnTo>
                <a:lnTo>
                  <a:pt x="4361017" y="3035300"/>
                </a:lnTo>
                <a:lnTo>
                  <a:pt x="4376456" y="2984500"/>
                </a:lnTo>
                <a:lnTo>
                  <a:pt x="4391038" y="2946400"/>
                </a:lnTo>
                <a:lnTo>
                  <a:pt x="4404753" y="2908300"/>
                </a:lnTo>
                <a:lnTo>
                  <a:pt x="4417590" y="2857500"/>
                </a:lnTo>
                <a:lnTo>
                  <a:pt x="4429540" y="2819400"/>
                </a:lnTo>
                <a:lnTo>
                  <a:pt x="4440592" y="2768600"/>
                </a:lnTo>
                <a:lnTo>
                  <a:pt x="4450736" y="2717800"/>
                </a:lnTo>
                <a:lnTo>
                  <a:pt x="4459962" y="2679700"/>
                </a:lnTo>
                <a:lnTo>
                  <a:pt x="4468260" y="2628900"/>
                </a:lnTo>
                <a:lnTo>
                  <a:pt x="4475620" y="2590800"/>
                </a:lnTo>
                <a:lnTo>
                  <a:pt x="4482032" y="2540000"/>
                </a:lnTo>
                <a:lnTo>
                  <a:pt x="4487484" y="2489200"/>
                </a:lnTo>
                <a:lnTo>
                  <a:pt x="4491969" y="2438400"/>
                </a:lnTo>
                <a:lnTo>
                  <a:pt x="4495474" y="2400300"/>
                </a:lnTo>
                <a:lnTo>
                  <a:pt x="4497991" y="2349500"/>
                </a:lnTo>
                <a:lnTo>
                  <a:pt x="4499508" y="2298700"/>
                </a:lnTo>
                <a:lnTo>
                  <a:pt x="4500016" y="2247900"/>
                </a:lnTo>
                <a:lnTo>
                  <a:pt x="4499508" y="2209800"/>
                </a:lnTo>
                <a:lnTo>
                  <a:pt x="4497991" y="2159000"/>
                </a:lnTo>
                <a:lnTo>
                  <a:pt x="4495474" y="2108200"/>
                </a:lnTo>
                <a:lnTo>
                  <a:pt x="4491969" y="2057400"/>
                </a:lnTo>
                <a:lnTo>
                  <a:pt x="4487484" y="2019300"/>
                </a:lnTo>
                <a:lnTo>
                  <a:pt x="4482032" y="1968500"/>
                </a:lnTo>
                <a:lnTo>
                  <a:pt x="4475620" y="1917700"/>
                </a:lnTo>
                <a:lnTo>
                  <a:pt x="4468260" y="1879600"/>
                </a:lnTo>
                <a:lnTo>
                  <a:pt x="4459962" y="1828800"/>
                </a:lnTo>
                <a:lnTo>
                  <a:pt x="4450736" y="1778000"/>
                </a:lnTo>
                <a:lnTo>
                  <a:pt x="4440592" y="1739900"/>
                </a:lnTo>
                <a:lnTo>
                  <a:pt x="4429540" y="1689100"/>
                </a:lnTo>
                <a:lnTo>
                  <a:pt x="4417590" y="1651000"/>
                </a:lnTo>
                <a:lnTo>
                  <a:pt x="4404753" y="1600200"/>
                </a:lnTo>
                <a:lnTo>
                  <a:pt x="4391038" y="1562100"/>
                </a:lnTo>
                <a:lnTo>
                  <a:pt x="4376456" y="1511300"/>
                </a:lnTo>
                <a:lnTo>
                  <a:pt x="4361017" y="1473200"/>
                </a:lnTo>
                <a:lnTo>
                  <a:pt x="4344732" y="1435100"/>
                </a:lnTo>
                <a:lnTo>
                  <a:pt x="4327609" y="1384300"/>
                </a:lnTo>
                <a:lnTo>
                  <a:pt x="4309660" y="1346200"/>
                </a:lnTo>
                <a:lnTo>
                  <a:pt x="4290894" y="1308100"/>
                </a:lnTo>
                <a:lnTo>
                  <a:pt x="4271322" y="1257300"/>
                </a:lnTo>
                <a:lnTo>
                  <a:pt x="4250954" y="1219200"/>
                </a:lnTo>
                <a:lnTo>
                  <a:pt x="4229800" y="1181100"/>
                </a:lnTo>
                <a:lnTo>
                  <a:pt x="4207870" y="1143000"/>
                </a:lnTo>
                <a:lnTo>
                  <a:pt x="4185174" y="1104900"/>
                </a:lnTo>
                <a:lnTo>
                  <a:pt x="4161722" y="1066800"/>
                </a:lnTo>
                <a:lnTo>
                  <a:pt x="4137525" y="1028700"/>
                </a:lnTo>
                <a:lnTo>
                  <a:pt x="4112593" y="990600"/>
                </a:lnTo>
                <a:lnTo>
                  <a:pt x="4086936" y="952500"/>
                </a:lnTo>
                <a:lnTo>
                  <a:pt x="4060563" y="914400"/>
                </a:lnTo>
                <a:lnTo>
                  <a:pt x="4033486" y="876300"/>
                </a:lnTo>
                <a:lnTo>
                  <a:pt x="4005714" y="850900"/>
                </a:lnTo>
                <a:lnTo>
                  <a:pt x="3977257" y="812800"/>
                </a:lnTo>
                <a:lnTo>
                  <a:pt x="3948126" y="774700"/>
                </a:lnTo>
                <a:lnTo>
                  <a:pt x="3918331" y="736600"/>
                </a:lnTo>
                <a:lnTo>
                  <a:pt x="3887882" y="711200"/>
                </a:lnTo>
                <a:lnTo>
                  <a:pt x="3856788" y="673100"/>
                </a:lnTo>
                <a:lnTo>
                  <a:pt x="3825061" y="647700"/>
                </a:lnTo>
                <a:lnTo>
                  <a:pt x="3792710" y="609600"/>
                </a:lnTo>
                <a:lnTo>
                  <a:pt x="3759746" y="584200"/>
                </a:lnTo>
                <a:lnTo>
                  <a:pt x="3726178" y="558800"/>
                </a:lnTo>
                <a:lnTo>
                  <a:pt x="3692017" y="520700"/>
                </a:lnTo>
                <a:lnTo>
                  <a:pt x="3657273" y="495300"/>
                </a:lnTo>
                <a:lnTo>
                  <a:pt x="3621955" y="469900"/>
                </a:lnTo>
                <a:lnTo>
                  <a:pt x="3586076" y="444500"/>
                </a:lnTo>
                <a:lnTo>
                  <a:pt x="3549643" y="419100"/>
                </a:lnTo>
                <a:lnTo>
                  <a:pt x="3475160" y="368300"/>
                </a:lnTo>
                <a:lnTo>
                  <a:pt x="3398589" y="317500"/>
                </a:lnTo>
                <a:lnTo>
                  <a:pt x="3320010" y="266700"/>
                </a:lnTo>
                <a:lnTo>
                  <a:pt x="3279992" y="254000"/>
                </a:lnTo>
                <a:lnTo>
                  <a:pt x="3239504" y="228600"/>
                </a:lnTo>
                <a:lnTo>
                  <a:pt x="3198554" y="215900"/>
                </a:lnTo>
                <a:lnTo>
                  <a:pt x="3157153" y="190500"/>
                </a:lnTo>
                <a:lnTo>
                  <a:pt x="3115311" y="177800"/>
                </a:lnTo>
                <a:lnTo>
                  <a:pt x="3073038" y="152400"/>
                </a:lnTo>
                <a:lnTo>
                  <a:pt x="2720559" y="50800"/>
                </a:lnTo>
                <a:lnTo>
                  <a:pt x="2674864" y="38100"/>
                </a:lnTo>
                <a:close/>
              </a:path>
              <a:path w="4500245" h="4495800">
                <a:moveTo>
                  <a:pt x="2582497" y="25400"/>
                </a:moveTo>
                <a:lnTo>
                  <a:pt x="1917518" y="25400"/>
                </a:lnTo>
                <a:lnTo>
                  <a:pt x="1871175" y="38100"/>
                </a:lnTo>
                <a:lnTo>
                  <a:pt x="2628840" y="38100"/>
                </a:lnTo>
                <a:lnTo>
                  <a:pt x="2582497" y="25400"/>
                </a:lnTo>
                <a:close/>
              </a:path>
              <a:path w="4500245" h="4495800">
                <a:moveTo>
                  <a:pt x="2488894" y="12700"/>
                </a:moveTo>
                <a:lnTo>
                  <a:pt x="2011122" y="12700"/>
                </a:lnTo>
                <a:lnTo>
                  <a:pt x="1964171" y="25400"/>
                </a:lnTo>
                <a:lnTo>
                  <a:pt x="2535845" y="25400"/>
                </a:lnTo>
                <a:lnTo>
                  <a:pt x="2488894" y="12700"/>
                </a:lnTo>
                <a:close/>
              </a:path>
              <a:path w="4500245" h="4495800">
                <a:moveTo>
                  <a:pt x="2346347" y="0"/>
                </a:moveTo>
                <a:lnTo>
                  <a:pt x="2153668" y="0"/>
                </a:lnTo>
                <a:lnTo>
                  <a:pt x="2105881" y="12700"/>
                </a:lnTo>
                <a:lnTo>
                  <a:pt x="2394135" y="12700"/>
                </a:lnTo>
                <a:lnTo>
                  <a:pt x="2346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2801583" y="2678030"/>
            <a:ext cx="1772328" cy="458829"/>
          </a:xfrm>
          <a:custGeom>
            <a:avLst/>
            <a:gdLst/>
            <a:ahLst/>
            <a:cxnLst/>
            <a:rect l="l" t="t" r="r" b="b"/>
            <a:pathLst>
              <a:path w="2072639" h="536575">
                <a:moveTo>
                  <a:pt x="0" y="0"/>
                </a:moveTo>
                <a:lnTo>
                  <a:pt x="120446" y="174701"/>
                </a:lnTo>
                <a:lnTo>
                  <a:pt x="403644" y="222910"/>
                </a:lnTo>
                <a:lnTo>
                  <a:pt x="2072436" y="536130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4575030" y="3136479"/>
            <a:ext cx="1772328" cy="458829"/>
          </a:xfrm>
          <a:custGeom>
            <a:avLst/>
            <a:gdLst/>
            <a:ahLst/>
            <a:cxnLst/>
            <a:rect l="l" t="t" r="r" b="b"/>
            <a:pathLst>
              <a:path w="2072640" h="536575">
                <a:moveTo>
                  <a:pt x="0" y="0"/>
                </a:moveTo>
                <a:lnTo>
                  <a:pt x="2072360" y="536168"/>
                </a:lnTo>
                <a:lnTo>
                  <a:pt x="1951901" y="361467"/>
                </a:lnTo>
                <a:lnTo>
                  <a:pt x="1668805" y="313245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2751692" y="2960961"/>
            <a:ext cx="1822284" cy="175930"/>
          </a:xfrm>
          <a:custGeom>
            <a:avLst/>
            <a:gdLst/>
            <a:ahLst/>
            <a:cxnLst/>
            <a:rect l="l" t="t" r="r" b="b"/>
            <a:pathLst>
              <a:path w="2131060" h="205739">
                <a:moveTo>
                  <a:pt x="0" y="0"/>
                </a:moveTo>
                <a:lnTo>
                  <a:pt x="146303" y="153720"/>
                </a:lnTo>
                <a:lnTo>
                  <a:pt x="433514" y="157060"/>
                </a:lnTo>
                <a:lnTo>
                  <a:pt x="2130806" y="205435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4575008" y="3136414"/>
            <a:ext cx="1822284" cy="175930"/>
          </a:xfrm>
          <a:custGeom>
            <a:avLst/>
            <a:gdLst/>
            <a:ahLst/>
            <a:cxnLst/>
            <a:rect l="l" t="t" r="r" b="b"/>
            <a:pathLst>
              <a:path w="2131059" h="205739">
                <a:moveTo>
                  <a:pt x="0" y="0"/>
                </a:moveTo>
                <a:lnTo>
                  <a:pt x="2130717" y="205358"/>
                </a:lnTo>
                <a:lnTo>
                  <a:pt x="1984400" y="51625"/>
                </a:lnTo>
                <a:lnTo>
                  <a:pt x="1697304" y="48310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/>
          <p:nvPr/>
        </p:nvSpPr>
        <p:spPr>
          <a:xfrm>
            <a:off x="2746686" y="3136642"/>
            <a:ext cx="1827171" cy="222084"/>
          </a:xfrm>
          <a:custGeom>
            <a:avLst/>
            <a:gdLst/>
            <a:ahLst/>
            <a:cxnLst/>
            <a:rect l="l" t="t" r="r" b="b"/>
            <a:pathLst>
              <a:path w="2136775" h="259714">
                <a:moveTo>
                  <a:pt x="2136648" y="0"/>
                </a:moveTo>
                <a:lnTo>
                  <a:pt x="0" y="130505"/>
                </a:lnTo>
                <a:lnTo>
                  <a:pt x="168490" y="259422"/>
                </a:lnTo>
                <a:lnTo>
                  <a:pt x="452729" y="217843"/>
                </a:lnTo>
                <a:lnTo>
                  <a:pt x="2136648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/>
          <p:nvPr/>
        </p:nvSpPr>
        <p:spPr>
          <a:xfrm>
            <a:off x="4574954" y="2914504"/>
            <a:ext cx="1827171" cy="222084"/>
          </a:xfrm>
          <a:custGeom>
            <a:avLst/>
            <a:gdLst/>
            <a:ahLst/>
            <a:cxnLst/>
            <a:rect l="l" t="t" r="r" b="b"/>
            <a:pathLst>
              <a:path w="2136775" h="259714">
                <a:moveTo>
                  <a:pt x="1968157" y="0"/>
                </a:moveTo>
                <a:lnTo>
                  <a:pt x="1683893" y="41579"/>
                </a:lnTo>
                <a:lnTo>
                  <a:pt x="0" y="259422"/>
                </a:lnTo>
                <a:lnTo>
                  <a:pt x="2136749" y="128930"/>
                </a:lnTo>
                <a:lnTo>
                  <a:pt x="1968157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/>
          <p:nvPr/>
        </p:nvSpPr>
        <p:spPr>
          <a:xfrm>
            <a:off x="2786649" y="3136794"/>
            <a:ext cx="1787533" cy="482721"/>
          </a:xfrm>
          <a:custGeom>
            <a:avLst/>
            <a:gdLst/>
            <a:ahLst/>
            <a:cxnLst/>
            <a:rect l="l" t="t" r="r" b="b"/>
            <a:pathLst>
              <a:path w="2090420" h="564514">
                <a:moveTo>
                  <a:pt x="2089899" y="0"/>
                </a:moveTo>
                <a:lnTo>
                  <a:pt x="0" y="463118"/>
                </a:lnTo>
                <a:lnTo>
                  <a:pt x="186651" y="564095"/>
                </a:lnTo>
                <a:lnTo>
                  <a:pt x="460844" y="478497"/>
                </a:lnTo>
                <a:lnTo>
                  <a:pt x="2089899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/>
          <p:nvPr/>
        </p:nvSpPr>
        <p:spPr>
          <a:xfrm>
            <a:off x="4574964" y="2653835"/>
            <a:ext cx="1787533" cy="482721"/>
          </a:xfrm>
          <a:custGeom>
            <a:avLst/>
            <a:gdLst/>
            <a:ahLst/>
            <a:cxnLst/>
            <a:rect l="l" t="t" r="r" b="b"/>
            <a:pathLst>
              <a:path w="2090420" h="564514">
                <a:moveTo>
                  <a:pt x="1903336" y="0"/>
                </a:moveTo>
                <a:lnTo>
                  <a:pt x="1629130" y="85585"/>
                </a:lnTo>
                <a:lnTo>
                  <a:pt x="0" y="564083"/>
                </a:lnTo>
                <a:lnTo>
                  <a:pt x="2089886" y="100977"/>
                </a:lnTo>
                <a:lnTo>
                  <a:pt x="1903336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2870694" y="3136870"/>
            <a:ext cx="1703369" cy="731411"/>
          </a:xfrm>
          <a:custGeom>
            <a:avLst/>
            <a:gdLst/>
            <a:ahLst/>
            <a:cxnLst/>
            <a:rect l="l" t="t" r="r" b="b"/>
            <a:pathLst>
              <a:path w="1991995" h="855345">
                <a:moveTo>
                  <a:pt x="1991702" y="0"/>
                </a:moveTo>
                <a:lnTo>
                  <a:pt x="0" y="784313"/>
                </a:lnTo>
                <a:lnTo>
                  <a:pt x="200075" y="854900"/>
                </a:lnTo>
                <a:lnTo>
                  <a:pt x="457504" y="727455"/>
                </a:lnTo>
                <a:lnTo>
                  <a:pt x="1991702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/>
          <p:nvPr/>
        </p:nvSpPr>
        <p:spPr>
          <a:xfrm>
            <a:off x="4574954" y="2405100"/>
            <a:ext cx="1703369" cy="731411"/>
          </a:xfrm>
          <a:custGeom>
            <a:avLst/>
            <a:gdLst/>
            <a:ahLst/>
            <a:cxnLst/>
            <a:rect l="l" t="t" r="r" b="b"/>
            <a:pathLst>
              <a:path w="1991995" h="855345">
                <a:moveTo>
                  <a:pt x="1791550" y="0"/>
                </a:moveTo>
                <a:lnTo>
                  <a:pt x="1534198" y="127355"/>
                </a:lnTo>
                <a:lnTo>
                  <a:pt x="0" y="854887"/>
                </a:lnTo>
                <a:lnTo>
                  <a:pt x="1991728" y="70573"/>
                </a:lnTo>
                <a:lnTo>
                  <a:pt x="179155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/>
          <p:nvPr/>
        </p:nvSpPr>
        <p:spPr>
          <a:xfrm>
            <a:off x="2996680" y="3136935"/>
            <a:ext cx="1577394" cy="962183"/>
          </a:xfrm>
          <a:custGeom>
            <a:avLst/>
            <a:gdLst/>
            <a:ahLst/>
            <a:cxnLst/>
            <a:rect l="l" t="t" r="r" b="b"/>
            <a:pathLst>
              <a:path w="1844675" h="1125220">
                <a:moveTo>
                  <a:pt x="1844459" y="0"/>
                </a:moveTo>
                <a:lnTo>
                  <a:pt x="0" y="1086307"/>
                </a:lnTo>
                <a:lnTo>
                  <a:pt x="208648" y="1124648"/>
                </a:lnTo>
                <a:lnTo>
                  <a:pt x="442950" y="958507"/>
                </a:lnTo>
                <a:lnTo>
                  <a:pt x="1844459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" name="object 16"/>
          <p:cNvSpPr/>
          <p:nvPr/>
        </p:nvSpPr>
        <p:spPr>
          <a:xfrm>
            <a:off x="4574878" y="2174361"/>
            <a:ext cx="1577394" cy="962183"/>
          </a:xfrm>
          <a:custGeom>
            <a:avLst/>
            <a:gdLst/>
            <a:ahLst/>
            <a:cxnLst/>
            <a:rect l="l" t="t" r="r" b="b"/>
            <a:pathLst>
              <a:path w="1844675" h="1125220">
                <a:moveTo>
                  <a:pt x="1635785" y="0"/>
                </a:moveTo>
                <a:lnTo>
                  <a:pt x="1401508" y="166065"/>
                </a:lnTo>
                <a:lnTo>
                  <a:pt x="0" y="1124648"/>
                </a:lnTo>
                <a:lnTo>
                  <a:pt x="1844548" y="38366"/>
                </a:lnTo>
                <a:lnTo>
                  <a:pt x="1635785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" name="object 17"/>
          <p:cNvSpPr/>
          <p:nvPr/>
        </p:nvSpPr>
        <p:spPr>
          <a:xfrm>
            <a:off x="3161446" y="3136935"/>
            <a:ext cx="1412867" cy="1169064"/>
          </a:xfrm>
          <a:custGeom>
            <a:avLst/>
            <a:gdLst/>
            <a:ahLst/>
            <a:cxnLst/>
            <a:rect l="l" t="t" r="r" b="b"/>
            <a:pathLst>
              <a:path w="1652270" h="1367154">
                <a:moveTo>
                  <a:pt x="1651952" y="0"/>
                </a:moveTo>
                <a:lnTo>
                  <a:pt x="0" y="1361516"/>
                </a:lnTo>
                <a:lnTo>
                  <a:pt x="212089" y="1366773"/>
                </a:lnTo>
                <a:lnTo>
                  <a:pt x="417525" y="1166025"/>
                </a:lnTo>
                <a:lnTo>
                  <a:pt x="1651952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" name="object 18"/>
          <p:cNvSpPr/>
          <p:nvPr/>
        </p:nvSpPr>
        <p:spPr>
          <a:xfrm>
            <a:off x="4574769" y="1967328"/>
            <a:ext cx="1412867" cy="1169064"/>
          </a:xfrm>
          <a:custGeom>
            <a:avLst/>
            <a:gdLst/>
            <a:ahLst/>
            <a:cxnLst/>
            <a:rect l="l" t="t" r="r" b="b"/>
            <a:pathLst>
              <a:path w="1652270" h="1367154">
                <a:moveTo>
                  <a:pt x="1439735" y="0"/>
                </a:moveTo>
                <a:lnTo>
                  <a:pt x="1234274" y="200621"/>
                </a:lnTo>
                <a:lnTo>
                  <a:pt x="0" y="1366647"/>
                </a:lnTo>
                <a:lnTo>
                  <a:pt x="1651889" y="5130"/>
                </a:lnTo>
                <a:lnTo>
                  <a:pt x="1439735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" name="object 19"/>
          <p:cNvSpPr/>
          <p:nvPr/>
        </p:nvSpPr>
        <p:spPr>
          <a:xfrm>
            <a:off x="3361028" y="3137022"/>
            <a:ext cx="1213046" cy="1371057"/>
          </a:xfrm>
          <a:custGeom>
            <a:avLst/>
            <a:gdLst/>
            <a:ahLst/>
            <a:cxnLst/>
            <a:rect l="l" t="t" r="r" b="b"/>
            <a:pathLst>
              <a:path w="1418589" h="1603375">
                <a:moveTo>
                  <a:pt x="1418551" y="0"/>
                </a:moveTo>
                <a:lnTo>
                  <a:pt x="0" y="1603133"/>
                </a:lnTo>
                <a:lnTo>
                  <a:pt x="210311" y="1575079"/>
                </a:lnTo>
                <a:lnTo>
                  <a:pt x="381888" y="1344739"/>
                </a:lnTo>
                <a:lnTo>
                  <a:pt x="1418551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object 20"/>
          <p:cNvSpPr/>
          <p:nvPr/>
        </p:nvSpPr>
        <p:spPr>
          <a:xfrm>
            <a:off x="4574628" y="1765053"/>
            <a:ext cx="1213589" cy="1371057"/>
          </a:xfrm>
          <a:custGeom>
            <a:avLst/>
            <a:gdLst/>
            <a:ahLst/>
            <a:cxnLst/>
            <a:rect l="l" t="t" r="r" b="b"/>
            <a:pathLst>
              <a:path w="1419225" h="1603375">
                <a:moveTo>
                  <a:pt x="1418653" y="0"/>
                </a:moveTo>
                <a:lnTo>
                  <a:pt x="1208252" y="28028"/>
                </a:lnTo>
                <a:lnTo>
                  <a:pt x="1036878" y="258457"/>
                </a:lnTo>
                <a:lnTo>
                  <a:pt x="0" y="1603121"/>
                </a:lnTo>
                <a:lnTo>
                  <a:pt x="1418653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" name="object 21"/>
          <p:cNvSpPr/>
          <p:nvPr/>
        </p:nvSpPr>
        <p:spPr>
          <a:xfrm>
            <a:off x="3590485" y="3137087"/>
            <a:ext cx="983903" cy="1544271"/>
          </a:xfrm>
          <a:custGeom>
            <a:avLst/>
            <a:gdLst/>
            <a:ahLst/>
            <a:cxnLst/>
            <a:rect l="l" t="t" r="r" b="b"/>
            <a:pathLst>
              <a:path w="1150620" h="1805939">
                <a:moveTo>
                  <a:pt x="1150404" y="0"/>
                </a:moveTo>
                <a:lnTo>
                  <a:pt x="0" y="1805343"/>
                </a:lnTo>
                <a:lnTo>
                  <a:pt x="203352" y="1744738"/>
                </a:lnTo>
                <a:lnTo>
                  <a:pt x="336727" y="1490294"/>
                </a:lnTo>
                <a:lnTo>
                  <a:pt x="1150404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" name="object 22"/>
          <p:cNvSpPr/>
          <p:nvPr/>
        </p:nvSpPr>
        <p:spPr>
          <a:xfrm>
            <a:off x="4574628" y="1592132"/>
            <a:ext cx="983903" cy="1543729"/>
          </a:xfrm>
          <a:custGeom>
            <a:avLst/>
            <a:gdLst/>
            <a:ahLst/>
            <a:cxnLst/>
            <a:rect l="l" t="t" r="r" b="b"/>
            <a:pathLst>
              <a:path w="1150620" h="1805304">
                <a:moveTo>
                  <a:pt x="1150264" y="0"/>
                </a:moveTo>
                <a:lnTo>
                  <a:pt x="946912" y="60617"/>
                </a:lnTo>
                <a:lnTo>
                  <a:pt x="813587" y="314985"/>
                </a:lnTo>
                <a:lnTo>
                  <a:pt x="0" y="1805266"/>
                </a:lnTo>
                <a:lnTo>
                  <a:pt x="1150264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object 23"/>
          <p:cNvSpPr/>
          <p:nvPr/>
        </p:nvSpPr>
        <p:spPr>
          <a:xfrm>
            <a:off x="3844216" y="3137076"/>
            <a:ext cx="730325" cy="1678934"/>
          </a:xfrm>
          <a:custGeom>
            <a:avLst/>
            <a:gdLst/>
            <a:ahLst/>
            <a:cxnLst/>
            <a:rect l="l" t="t" r="r" b="b"/>
            <a:pathLst>
              <a:path w="854075" h="1963420">
                <a:moveTo>
                  <a:pt x="853770" y="0"/>
                </a:moveTo>
                <a:lnTo>
                  <a:pt x="0" y="1963102"/>
                </a:lnTo>
                <a:lnTo>
                  <a:pt x="191388" y="1871408"/>
                </a:lnTo>
                <a:lnTo>
                  <a:pt x="283286" y="1599298"/>
                </a:lnTo>
                <a:lnTo>
                  <a:pt x="85377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4" name="object 24"/>
          <p:cNvSpPr/>
          <p:nvPr/>
        </p:nvSpPr>
        <p:spPr>
          <a:xfrm>
            <a:off x="4574498" y="1457230"/>
            <a:ext cx="730325" cy="1678934"/>
          </a:xfrm>
          <a:custGeom>
            <a:avLst/>
            <a:gdLst/>
            <a:ahLst/>
            <a:cxnLst/>
            <a:rect l="l" t="t" r="r" b="b"/>
            <a:pathLst>
              <a:path w="854075" h="1963420">
                <a:moveTo>
                  <a:pt x="853782" y="0"/>
                </a:moveTo>
                <a:lnTo>
                  <a:pt x="662343" y="91732"/>
                </a:lnTo>
                <a:lnTo>
                  <a:pt x="570407" y="363727"/>
                </a:lnTo>
                <a:lnTo>
                  <a:pt x="0" y="1963013"/>
                </a:lnTo>
                <a:lnTo>
                  <a:pt x="853782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5" name="object 25"/>
          <p:cNvSpPr/>
          <p:nvPr/>
        </p:nvSpPr>
        <p:spPr>
          <a:xfrm>
            <a:off x="4115875" y="3137076"/>
            <a:ext cx="458829" cy="1772328"/>
          </a:xfrm>
          <a:custGeom>
            <a:avLst/>
            <a:gdLst/>
            <a:ahLst/>
            <a:cxnLst/>
            <a:rect l="l" t="t" r="r" b="b"/>
            <a:pathLst>
              <a:path w="536575" h="2072639">
                <a:moveTo>
                  <a:pt x="536155" y="0"/>
                </a:moveTo>
                <a:lnTo>
                  <a:pt x="0" y="2072487"/>
                </a:lnTo>
                <a:lnTo>
                  <a:pt x="174701" y="1952015"/>
                </a:lnTo>
                <a:lnTo>
                  <a:pt x="222897" y="1668818"/>
                </a:lnTo>
                <a:lnTo>
                  <a:pt x="536155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6" name="object 26"/>
          <p:cNvSpPr/>
          <p:nvPr/>
        </p:nvSpPr>
        <p:spPr>
          <a:xfrm>
            <a:off x="4574346" y="1363738"/>
            <a:ext cx="458829" cy="1772328"/>
          </a:xfrm>
          <a:custGeom>
            <a:avLst/>
            <a:gdLst/>
            <a:ahLst/>
            <a:cxnLst/>
            <a:rect l="l" t="t" r="r" b="b"/>
            <a:pathLst>
              <a:path w="536575" h="2072639">
                <a:moveTo>
                  <a:pt x="536181" y="0"/>
                </a:moveTo>
                <a:lnTo>
                  <a:pt x="361556" y="120434"/>
                </a:lnTo>
                <a:lnTo>
                  <a:pt x="313258" y="403542"/>
                </a:lnTo>
                <a:lnTo>
                  <a:pt x="0" y="2072347"/>
                </a:lnTo>
                <a:lnTo>
                  <a:pt x="536181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7" name="object 27"/>
          <p:cNvSpPr/>
          <p:nvPr/>
        </p:nvSpPr>
        <p:spPr>
          <a:xfrm>
            <a:off x="4398883" y="3137066"/>
            <a:ext cx="175930" cy="1822284"/>
          </a:xfrm>
          <a:custGeom>
            <a:avLst/>
            <a:gdLst/>
            <a:ahLst/>
            <a:cxnLst/>
            <a:rect l="l" t="t" r="r" b="b"/>
            <a:pathLst>
              <a:path w="205739" h="2131060">
                <a:moveTo>
                  <a:pt x="205358" y="0"/>
                </a:moveTo>
                <a:lnTo>
                  <a:pt x="0" y="2130818"/>
                </a:lnTo>
                <a:lnTo>
                  <a:pt x="153657" y="1984514"/>
                </a:lnTo>
                <a:lnTo>
                  <a:pt x="156959" y="1697304"/>
                </a:lnTo>
                <a:lnTo>
                  <a:pt x="205358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8" name="object 28"/>
          <p:cNvSpPr/>
          <p:nvPr/>
        </p:nvSpPr>
        <p:spPr>
          <a:xfrm>
            <a:off x="4574269" y="1313749"/>
            <a:ext cx="175930" cy="1822284"/>
          </a:xfrm>
          <a:custGeom>
            <a:avLst/>
            <a:gdLst/>
            <a:ahLst/>
            <a:cxnLst/>
            <a:rect l="l" t="t" r="r" b="b"/>
            <a:pathLst>
              <a:path w="205739" h="2131060">
                <a:moveTo>
                  <a:pt x="205358" y="0"/>
                </a:moveTo>
                <a:lnTo>
                  <a:pt x="51612" y="146304"/>
                </a:lnTo>
                <a:lnTo>
                  <a:pt x="48310" y="433527"/>
                </a:lnTo>
                <a:lnTo>
                  <a:pt x="0" y="2130793"/>
                </a:lnTo>
                <a:lnTo>
                  <a:pt x="205358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9" name="object 29"/>
          <p:cNvSpPr/>
          <p:nvPr/>
        </p:nvSpPr>
        <p:spPr>
          <a:xfrm>
            <a:off x="4574498" y="3137087"/>
            <a:ext cx="222084" cy="1827171"/>
          </a:xfrm>
          <a:custGeom>
            <a:avLst/>
            <a:gdLst/>
            <a:ahLst/>
            <a:cxnLst/>
            <a:rect l="l" t="t" r="r" b="b"/>
            <a:pathLst>
              <a:path w="259714" h="2136775">
                <a:moveTo>
                  <a:pt x="0" y="0"/>
                </a:moveTo>
                <a:lnTo>
                  <a:pt x="130594" y="2136647"/>
                </a:lnTo>
                <a:lnTo>
                  <a:pt x="259410" y="1968080"/>
                </a:lnTo>
                <a:lnTo>
                  <a:pt x="217830" y="1683943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0" name="object 30"/>
          <p:cNvSpPr/>
          <p:nvPr/>
        </p:nvSpPr>
        <p:spPr>
          <a:xfrm>
            <a:off x="4352348" y="1308765"/>
            <a:ext cx="222084" cy="1827171"/>
          </a:xfrm>
          <a:custGeom>
            <a:avLst/>
            <a:gdLst/>
            <a:ahLst/>
            <a:cxnLst/>
            <a:rect l="l" t="t" r="r" b="b"/>
            <a:pathLst>
              <a:path w="259714" h="2136775">
                <a:moveTo>
                  <a:pt x="128930" y="0"/>
                </a:moveTo>
                <a:lnTo>
                  <a:pt x="0" y="168579"/>
                </a:lnTo>
                <a:lnTo>
                  <a:pt x="41592" y="452704"/>
                </a:lnTo>
                <a:lnTo>
                  <a:pt x="259448" y="2136648"/>
                </a:lnTo>
                <a:lnTo>
                  <a:pt x="12893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1" name="object 31"/>
          <p:cNvSpPr/>
          <p:nvPr/>
        </p:nvSpPr>
        <p:spPr>
          <a:xfrm>
            <a:off x="4574628" y="3137022"/>
            <a:ext cx="482721" cy="1787533"/>
          </a:xfrm>
          <a:custGeom>
            <a:avLst/>
            <a:gdLst/>
            <a:ahLst/>
            <a:cxnLst/>
            <a:rect l="l" t="t" r="r" b="b"/>
            <a:pathLst>
              <a:path w="564514" h="2090420">
                <a:moveTo>
                  <a:pt x="0" y="0"/>
                </a:moveTo>
                <a:lnTo>
                  <a:pt x="463169" y="2089912"/>
                </a:lnTo>
                <a:lnTo>
                  <a:pt x="564108" y="1903336"/>
                </a:lnTo>
                <a:lnTo>
                  <a:pt x="478523" y="1629143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2" name="object 32"/>
          <p:cNvSpPr/>
          <p:nvPr/>
        </p:nvSpPr>
        <p:spPr>
          <a:xfrm>
            <a:off x="4091766" y="1348707"/>
            <a:ext cx="482721" cy="1787533"/>
          </a:xfrm>
          <a:custGeom>
            <a:avLst/>
            <a:gdLst/>
            <a:ahLst/>
            <a:cxnLst/>
            <a:rect l="l" t="t" r="r" b="b"/>
            <a:pathLst>
              <a:path w="564514" h="2090420">
                <a:moveTo>
                  <a:pt x="100876" y="0"/>
                </a:moveTo>
                <a:lnTo>
                  <a:pt x="0" y="186677"/>
                </a:lnTo>
                <a:lnTo>
                  <a:pt x="85521" y="460857"/>
                </a:lnTo>
                <a:lnTo>
                  <a:pt x="564032" y="2089899"/>
                </a:lnTo>
                <a:lnTo>
                  <a:pt x="100876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3" name="object 33"/>
          <p:cNvSpPr/>
          <p:nvPr/>
        </p:nvSpPr>
        <p:spPr>
          <a:xfrm>
            <a:off x="4574725" y="3136925"/>
            <a:ext cx="731411" cy="1703369"/>
          </a:xfrm>
          <a:custGeom>
            <a:avLst/>
            <a:gdLst/>
            <a:ahLst/>
            <a:cxnLst/>
            <a:rect l="l" t="t" r="r" b="b"/>
            <a:pathLst>
              <a:path w="855345" h="1991995">
                <a:moveTo>
                  <a:pt x="0" y="0"/>
                </a:moveTo>
                <a:lnTo>
                  <a:pt x="784402" y="1991855"/>
                </a:lnTo>
                <a:lnTo>
                  <a:pt x="854875" y="1791728"/>
                </a:lnTo>
                <a:lnTo>
                  <a:pt x="727519" y="1534210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4" name="object 34"/>
          <p:cNvSpPr/>
          <p:nvPr/>
        </p:nvSpPr>
        <p:spPr>
          <a:xfrm>
            <a:off x="3842934" y="1432752"/>
            <a:ext cx="731411" cy="1703369"/>
          </a:xfrm>
          <a:custGeom>
            <a:avLst/>
            <a:gdLst/>
            <a:ahLst/>
            <a:cxnLst/>
            <a:rect l="l" t="t" r="r" b="b"/>
            <a:pathLst>
              <a:path w="855345" h="1991995">
                <a:moveTo>
                  <a:pt x="70586" y="0"/>
                </a:moveTo>
                <a:lnTo>
                  <a:pt x="0" y="200101"/>
                </a:lnTo>
                <a:lnTo>
                  <a:pt x="127469" y="457530"/>
                </a:lnTo>
                <a:lnTo>
                  <a:pt x="854913" y="1991728"/>
                </a:lnTo>
                <a:lnTo>
                  <a:pt x="70586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5" name="object 35"/>
          <p:cNvSpPr/>
          <p:nvPr/>
        </p:nvSpPr>
        <p:spPr>
          <a:xfrm>
            <a:off x="4574769" y="3136947"/>
            <a:ext cx="962183" cy="1577394"/>
          </a:xfrm>
          <a:custGeom>
            <a:avLst/>
            <a:gdLst/>
            <a:ahLst/>
            <a:cxnLst/>
            <a:rect l="l" t="t" r="r" b="b"/>
            <a:pathLst>
              <a:path w="1125220" h="1844675">
                <a:moveTo>
                  <a:pt x="0" y="0"/>
                </a:moveTo>
                <a:lnTo>
                  <a:pt x="1086294" y="1844471"/>
                </a:lnTo>
                <a:lnTo>
                  <a:pt x="1124635" y="1635785"/>
                </a:lnTo>
                <a:lnTo>
                  <a:pt x="958494" y="1401533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6" name="object 36"/>
          <p:cNvSpPr/>
          <p:nvPr/>
        </p:nvSpPr>
        <p:spPr>
          <a:xfrm>
            <a:off x="3612227" y="1558672"/>
            <a:ext cx="962183" cy="1577394"/>
          </a:xfrm>
          <a:custGeom>
            <a:avLst/>
            <a:gdLst/>
            <a:ahLst/>
            <a:cxnLst/>
            <a:rect l="l" t="t" r="r" b="b"/>
            <a:pathLst>
              <a:path w="1125220" h="1844675">
                <a:moveTo>
                  <a:pt x="38341" y="0"/>
                </a:moveTo>
                <a:lnTo>
                  <a:pt x="0" y="208749"/>
                </a:lnTo>
                <a:lnTo>
                  <a:pt x="166039" y="443026"/>
                </a:lnTo>
                <a:lnTo>
                  <a:pt x="1124623" y="1844560"/>
                </a:lnTo>
                <a:lnTo>
                  <a:pt x="38341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7" name="object 37"/>
          <p:cNvSpPr/>
          <p:nvPr/>
        </p:nvSpPr>
        <p:spPr>
          <a:xfrm>
            <a:off x="4574856" y="3136805"/>
            <a:ext cx="1169064" cy="1412867"/>
          </a:xfrm>
          <a:custGeom>
            <a:avLst/>
            <a:gdLst/>
            <a:ahLst/>
            <a:cxnLst/>
            <a:rect l="l" t="t" r="r" b="b"/>
            <a:pathLst>
              <a:path w="1367154" h="1652270">
                <a:moveTo>
                  <a:pt x="0" y="0"/>
                </a:moveTo>
                <a:lnTo>
                  <a:pt x="1361503" y="1651952"/>
                </a:lnTo>
                <a:lnTo>
                  <a:pt x="1366685" y="1439773"/>
                </a:lnTo>
                <a:lnTo>
                  <a:pt x="1165961" y="1234313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8" name="object 38"/>
          <p:cNvSpPr/>
          <p:nvPr/>
        </p:nvSpPr>
        <p:spPr>
          <a:xfrm>
            <a:off x="3405162" y="1723460"/>
            <a:ext cx="1169064" cy="1412867"/>
          </a:xfrm>
          <a:custGeom>
            <a:avLst/>
            <a:gdLst/>
            <a:ahLst/>
            <a:cxnLst/>
            <a:rect l="l" t="t" r="r" b="b"/>
            <a:pathLst>
              <a:path w="1367154" h="1652270">
                <a:moveTo>
                  <a:pt x="5156" y="0"/>
                </a:moveTo>
                <a:lnTo>
                  <a:pt x="0" y="212166"/>
                </a:lnTo>
                <a:lnTo>
                  <a:pt x="200672" y="417614"/>
                </a:lnTo>
                <a:lnTo>
                  <a:pt x="1366672" y="1651939"/>
                </a:lnTo>
                <a:lnTo>
                  <a:pt x="5156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9" name="object 39"/>
          <p:cNvSpPr/>
          <p:nvPr/>
        </p:nvSpPr>
        <p:spPr>
          <a:xfrm>
            <a:off x="4574921" y="3136718"/>
            <a:ext cx="1371057" cy="1213589"/>
          </a:xfrm>
          <a:custGeom>
            <a:avLst/>
            <a:gdLst/>
            <a:ahLst/>
            <a:cxnLst/>
            <a:rect l="l" t="t" r="r" b="b"/>
            <a:pathLst>
              <a:path w="1603375" h="1419225">
                <a:moveTo>
                  <a:pt x="0" y="0"/>
                </a:moveTo>
                <a:lnTo>
                  <a:pt x="1603146" y="1418666"/>
                </a:lnTo>
                <a:lnTo>
                  <a:pt x="1575117" y="1208227"/>
                </a:lnTo>
                <a:lnTo>
                  <a:pt x="1344701" y="1036751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0" name="object 40"/>
          <p:cNvSpPr/>
          <p:nvPr/>
        </p:nvSpPr>
        <p:spPr>
          <a:xfrm>
            <a:off x="3202897" y="1923096"/>
            <a:ext cx="1371057" cy="1213046"/>
          </a:xfrm>
          <a:custGeom>
            <a:avLst/>
            <a:gdLst/>
            <a:ahLst/>
            <a:cxnLst/>
            <a:rect l="l" t="t" r="r" b="b"/>
            <a:pathLst>
              <a:path w="1603375" h="1418589">
                <a:moveTo>
                  <a:pt x="0" y="0"/>
                </a:moveTo>
                <a:lnTo>
                  <a:pt x="28028" y="210248"/>
                </a:lnTo>
                <a:lnTo>
                  <a:pt x="258470" y="381800"/>
                </a:lnTo>
                <a:lnTo>
                  <a:pt x="1603133" y="1418564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1" name="object 41"/>
          <p:cNvSpPr/>
          <p:nvPr/>
        </p:nvSpPr>
        <p:spPr>
          <a:xfrm>
            <a:off x="4574921" y="3136642"/>
            <a:ext cx="1544271" cy="983903"/>
          </a:xfrm>
          <a:custGeom>
            <a:avLst/>
            <a:gdLst/>
            <a:ahLst/>
            <a:cxnLst/>
            <a:rect l="l" t="t" r="r" b="b"/>
            <a:pathLst>
              <a:path w="1805940" h="1150620">
                <a:moveTo>
                  <a:pt x="0" y="0"/>
                </a:moveTo>
                <a:lnTo>
                  <a:pt x="1805355" y="1150315"/>
                </a:lnTo>
                <a:lnTo>
                  <a:pt x="1744713" y="946937"/>
                </a:lnTo>
                <a:lnTo>
                  <a:pt x="1490383" y="813663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2" name="object 42"/>
          <p:cNvSpPr/>
          <p:nvPr/>
        </p:nvSpPr>
        <p:spPr>
          <a:xfrm>
            <a:off x="3029998" y="2152544"/>
            <a:ext cx="1544271" cy="983903"/>
          </a:xfrm>
          <a:custGeom>
            <a:avLst/>
            <a:gdLst/>
            <a:ahLst/>
            <a:cxnLst/>
            <a:rect l="l" t="t" r="r" b="b"/>
            <a:pathLst>
              <a:path w="1805939" h="1150620">
                <a:moveTo>
                  <a:pt x="0" y="0"/>
                </a:moveTo>
                <a:lnTo>
                  <a:pt x="60629" y="203365"/>
                </a:lnTo>
                <a:lnTo>
                  <a:pt x="314972" y="336740"/>
                </a:lnTo>
                <a:lnTo>
                  <a:pt x="1805343" y="1150327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3" name="object 43"/>
          <p:cNvSpPr/>
          <p:nvPr/>
        </p:nvSpPr>
        <p:spPr>
          <a:xfrm>
            <a:off x="4574921" y="3136480"/>
            <a:ext cx="1678934" cy="730325"/>
          </a:xfrm>
          <a:custGeom>
            <a:avLst/>
            <a:gdLst/>
            <a:ahLst/>
            <a:cxnLst/>
            <a:rect l="l" t="t" r="r" b="b"/>
            <a:pathLst>
              <a:path w="1963420" h="854075">
                <a:moveTo>
                  <a:pt x="0" y="0"/>
                </a:moveTo>
                <a:lnTo>
                  <a:pt x="1963115" y="853871"/>
                </a:lnTo>
                <a:lnTo>
                  <a:pt x="1871408" y="662470"/>
                </a:lnTo>
                <a:lnTo>
                  <a:pt x="1599298" y="570496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4" name="object 44"/>
          <p:cNvSpPr/>
          <p:nvPr/>
        </p:nvSpPr>
        <p:spPr>
          <a:xfrm>
            <a:off x="2895075" y="2406306"/>
            <a:ext cx="1678934" cy="730325"/>
          </a:xfrm>
          <a:custGeom>
            <a:avLst/>
            <a:gdLst/>
            <a:ahLst/>
            <a:cxnLst/>
            <a:rect l="l" t="t" r="r" b="b"/>
            <a:pathLst>
              <a:path w="1963420" h="854075">
                <a:moveTo>
                  <a:pt x="0" y="0"/>
                </a:moveTo>
                <a:lnTo>
                  <a:pt x="91757" y="191300"/>
                </a:lnTo>
                <a:lnTo>
                  <a:pt x="363740" y="283273"/>
                </a:lnTo>
                <a:lnTo>
                  <a:pt x="1963051" y="853744"/>
                </a:lnTo>
                <a:lnTo>
                  <a:pt x="0" y="0"/>
                </a:lnTo>
                <a:close/>
              </a:path>
            </a:pathLst>
          </a:custGeom>
          <a:solidFill>
            <a:srgbClr val="F5F4F5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6" name="object 46"/>
          <p:cNvSpPr/>
          <p:nvPr/>
        </p:nvSpPr>
        <p:spPr>
          <a:xfrm>
            <a:off x="3710324" y="876608"/>
            <a:ext cx="1721287" cy="1721287"/>
          </a:xfrm>
          <a:custGeom>
            <a:avLst/>
            <a:gdLst/>
            <a:ahLst/>
            <a:cxnLst/>
            <a:rect l="l" t="t" r="r" b="b"/>
            <a:pathLst>
              <a:path w="2012950" h="2012950">
                <a:moveTo>
                  <a:pt x="1006475" y="0"/>
                </a:moveTo>
                <a:lnTo>
                  <a:pt x="957785" y="1162"/>
                </a:lnTo>
                <a:lnTo>
                  <a:pt x="909686" y="4616"/>
                </a:lnTo>
                <a:lnTo>
                  <a:pt x="862230" y="10306"/>
                </a:lnTo>
                <a:lnTo>
                  <a:pt x="815471" y="18181"/>
                </a:lnTo>
                <a:lnTo>
                  <a:pt x="769460" y="28187"/>
                </a:lnTo>
                <a:lnTo>
                  <a:pt x="724252" y="40270"/>
                </a:lnTo>
                <a:lnTo>
                  <a:pt x="679900" y="54378"/>
                </a:lnTo>
                <a:lnTo>
                  <a:pt x="636457" y="70458"/>
                </a:lnTo>
                <a:lnTo>
                  <a:pt x="593975" y="88456"/>
                </a:lnTo>
                <a:lnTo>
                  <a:pt x="552509" y="108320"/>
                </a:lnTo>
                <a:lnTo>
                  <a:pt x="512111" y="129996"/>
                </a:lnTo>
                <a:lnTo>
                  <a:pt x="472834" y="153430"/>
                </a:lnTo>
                <a:lnTo>
                  <a:pt x="434732" y="178571"/>
                </a:lnTo>
                <a:lnTo>
                  <a:pt x="397857" y="205364"/>
                </a:lnTo>
                <a:lnTo>
                  <a:pt x="362263" y="233757"/>
                </a:lnTo>
                <a:lnTo>
                  <a:pt x="328003" y="263696"/>
                </a:lnTo>
                <a:lnTo>
                  <a:pt x="295130" y="295128"/>
                </a:lnTo>
                <a:lnTo>
                  <a:pt x="263697" y="328001"/>
                </a:lnTo>
                <a:lnTo>
                  <a:pt x="233758" y="362261"/>
                </a:lnTo>
                <a:lnTo>
                  <a:pt x="205365" y="397854"/>
                </a:lnTo>
                <a:lnTo>
                  <a:pt x="178571" y="434729"/>
                </a:lnTo>
                <a:lnTo>
                  <a:pt x="153431" y="472830"/>
                </a:lnTo>
                <a:lnTo>
                  <a:pt x="129996" y="512107"/>
                </a:lnTo>
                <a:lnTo>
                  <a:pt x="108320" y="552504"/>
                </a:lnTo>
                <a:lnTo>
                  <a:pt x="88457" y="593970"/>
                </a:lnTo>
                <a:lnTo>
                  <a:pt x="70458" y="636451"/>
                </a:lnTo>
                <a:lnTo>
                  <a:pt x="54379" y="679894"/>
                </a:lnTo>
                <a:lnTo>
                  <a:pt x="40270" y="724245"/>
                </a:lnTo>
                <a:lnTo>
                  <a:pt x="28187" y="769452"/>
                </a:lnTo>
                <a:lnTo>
                  <a:pt x="18181" y="815462"/>
                </a:lnTo>
                <a:lnTo>
                  <a:pt x="10306" y="862221"/>
                </a:lnTo>
                <a:lnTo>
                  <a:pt x="4616" y="909676"/>
                </a:lnTo>
                <a:lnTo>
                  <a:pt x="1162" y="957774"/>
                </a:lnTo>
                <a:lnTo>
                  <a:pt x="0" y="1006462"/>
                </a:lnTo>
                <a:lnTo>
                  <a:pt x="1162" y="1055153"/>
                </a:lnTo>
                <a:lnTo>
                  <a:pt x="4616" y="1103254"/>
                </a:lnTo>
                <a:lnTo>
                  <a:pt x="10306" y="1150712"/>
                </a:lnTo>
                <a:lnTo>
                  <a:pt x="18181" y="1197473"/>
                </a:lnTo>
                <a:lnTo>
                  <a:pt x="28187" y="1243484"/>
                </a:lnTo>
                <a:lnTo>
                  <a:pt x="40270" y="1288693"/>
                </a:lnTo>
                <a:lnTo>
                  <a:pt x="54379" y="1333046"/>
                </a:lnTo>
                <a:lnTo>
                  <a:pt x="70458" y="1376490"/>
                </a:lnTo>
                <a:lnTo>
                  <a:pt x="88457" y="1418972"/>
                </a:lnTo>
                <a:lnTo>
                  <a:pt x="108320" y="1460439"/>
                </a:lnTo>
                <a:lnTo>
                  <a:pt x="129996" y="1500837"/>
                </a:lnTo>
                <a:lnTo>
                  <a:pt x="153431" y="1540114"/>
                </a:lnTo>
                <a:lnTo>
                  <a:pt x="178571" y="1578216"/>
                </a:lnTo>
                <a:lnTo>
                  <a:pt x="205365" y="1615090"/>
                </a:lnTo>
                <a:lnTo>
                  <a:pt x="233758" y="1650684"/>
                </a:lnTo>
                <a:lnTo>
                  <a:pt x="263697" y="1684943"/>
                </a:lnTo>
                <a:lnTo>
                  <a:pt x="295130" y="1717816"/>
                </a:lnTo>
                <a:lnTo>
                  <a:pt x="328003" y="1749248"/>
                </a:lnTo>
                <a:lnTo>
                  <a:pt x="362263" y="1779187"/>
                </a:lnTo>
                <a:lnTo>
                  <a:pt x="397857" y="1807579"/>
                </a:lnTo>
                <a:lnTo>
                  <a:pt x="434732" y="1834372"/>
                </a:lnTo>
                <a:lnTo>
                  <a:pt x="472834" y="1859512"/>
                </a:lnTo>
                <a:lnTo>
                  <a:pt x="512111" y="1882946"/>
                </a:lnTo>
                <a:lnTo>
                  <a:pt x="552509" y="1904621"/>
                </a:lnTo>
                <a:lnTo>
                  <a:pt x="593975" y="1924483"/>
                </a:lnTo>
                <a:lnTo>
                  <a:pt x="636457" y="1942481"/>
                </a:lnTo>
                <a:lnTo>
                  <a:pt x="679900" y="1958560"/>
                </a:lnTo>
                <a:lnTo>
                  <a:pt x="724252" y="1972668"/>
                </a:lnTo>
                <a:lnTo>
                  <a:pt x="769460" y="1984751"/>
                </a:lnTo>
                <a:lnTo>
                  <a:pt x="815471" y="1994756"/>
                </a:lnTo>
                <a:lnTo>
                  <a:pt x="862230" y="2002631"/>
                </a:lnTo>
                <a:lnTo>
                  <a:pt x="909686" y="2008321"/>
                </a:lnTo>
                <a:lnTo>
                  <a:pt x="957785" y="2011774"/>
                </a:lnTo>
                <a:lnTo>
                  <a:pt x="1006475" y="2012937"/>
                </a:lnTo>
                <a:lnTo>
                  <a:pt x="1055165" y="2011774"/>
                </a:lnTo>
                <a:lnTo>
                  <a:pt x="1103265" y="2008321"/>
                </a:lnTo>
                <a:lnTo>
                  <a:pt x="1150721" y="2002631"/>
                </a:lnTo>
                <a:lnTo>
                  <a:pt x="1197481" y="1994756"/>
                </a:lnTo>
                <a:lnTo>
                  <a:pt x="1243492" y="1984751"/>
                </a:lnTo>
                <a:lnTo>
                  <a:pt x="1288700" y="1972668"/>
                </a:lnTo>
                <a:lnTo>
                  <a:pt x="1333052" y="1958560"/>
                </a:lnTo>
                <a:lnTo>
                  <a:pt x="1376496" y="1942481"/>
                </a:lnTo>
                <a:lnTo>
                  <a:pt x="1418977" y="1924483"/>
                </a:lnTo>
                <a:lnTo>
                  <a:pt x="1460443" y="1904621"/>
                </a:lnTo>
                <a:lnTo>
                  <a:pt x="1500841" y="1882946"/>
                </a:lnTo>
                <a:lnTo>
                  <a:pt x="1540117" y="1859512"/>
                </a:lnTo>
                <a:lnTo>
                  <a:pt x="1578219" y="1834372"/>
                </a:lnTo>
                <a:lnTo>
                  <a:pt x="1615093" y="1807579"/>
                </a:lnTo>
                <a:lnTo>
                  <a:pt x="1650686" y="1779187"/>
                </a:lnTo>
                <a:lnTo>
                  <a:pt x="1684945" y="1749248"/>
                </a:lnTo>
                <a:lnTo>
                  <a:pt x="1717817" y="1717816"/>
                </a:lnTo>
                <a:lnTo>
                  <a:pt x="1749249" y="1684943"/>
                </a:lnTo>
                <a:lnTo>
                  <a:pt x="1779188" y="1650684"/>
                </a:lnTo>
                <a:lnTo>
                  <a:pt x="1807580" y="1615090"/>
                </a:lnTo>
                <a:lnTo>
                  <a:pt x="1834372" y="1578216"/>
                </a:lnTo>
                <a:lnTo>
                  <a:pt x="1859512" y="1540114"/>
                </a:lnTo>
                <a:lnTo>
                  <a:pt x="1882946" y="1500837"/>
                </a:lnTo>
                <a:lnTo>
                  <a:pt x="1904621" y="1460439"/>
                </a:lnTo>
                <a:lnTo>
                  <a:pt x="1924484" y="1418972"/>
                </a:lnTo>
                <a:lnTo>
                  <a:pt x="1942481" y="1376490"/>
                </a:lnTo>
                <a:lnTo>
                  <a:pt x="1958560" y="1333046"/>
                </a:lnTo>
                <a:lnTo>
                  <a:pt x="1972668" y="1288693"/>
                </a:lnTo>
                <a:lnTo>
                  <a:pt x="1984751" y="1243484"/>
                </a:lnTo>
                <a:lnTo>
                  <a:pt x="1994756" y="1197473"/>
                </a:lnTo>
                <a:lnTo>
                  <a:pt x="2002631" y="1150712"/>
                </a:lnTo>
                <a:lnTo>
                  <a:pt x="2008321" y="1103254"/>
                </a:lnTo>
                <a:lnTo>
                  <a:pt x="2011774" y="1055153"/>
                </a:lnTo>
                <a:lnTo>
                  <a:pt x="2012937" y="1006462"/>
                </a:lnTo>
                <a:lnTo>
                  <a:pt x="2011774" y="957774"/>
                </a:lnTo>
                <a:lnTo>
                  <a:pt x="2008321" y="909676"/>
                </a:lnTo>
                <a:lnTo>
                  <a:pt x="2002631" y="862221"/>
                </a:lnTo>
                <a:lnTo>
                  <a:pt x="1994756" y="815462"/>
                </a:lnTo>
                <a:lnTo>
                  <a:pt x="1984751" y="769452"/>
                </a:lnTo>
                <a:lnTo>
                  <a:pt x="1972668" y="724245"/>
                </a:lnTo>
                <a:lnTo>
                  <a:pt x="1958560" y="679894"/>
                </a:lnTo>
                <a:lnTo>
                  <a:pt x="1942481" y="636451"/>
                </a:lnTo>
                <a:lnTo>
                  <a:pt x="1924484" y="593970"/>
                </a:lnTo>
                <a:lnTo>
                  <a:pt x="1904621" y="552504"/>
                </a:lnTo>
                <a:lnTo>
                  <a:pt x="1882946" y="512107"/>
                </a:lnTo>
                <a:lnTo>
                  <a:pt x="1859512" y="472830"/>
                </a:lnTo>
                <a:lnTo>
                  <a:pt x="1834372" y="434729"/>
                </a:lnTo>
                <a:lnTo>
                  <a:pt x="1807580" y="397854"/>
                </a:lnTo>
                <a:lnTo>
                  <a:pt x="1779188" y="362261"/>
                </a:lnTo>
                <a:lnTo>
                  <a:pt x="1749249" y="328001"/>
                </a:lnTo>
                <a:lnTo>
                  <a:pt x="1717817" y="295128"/>
                </a:lnTo>
                <a:lnTo>
                  <a:pt x="1684945" y="263696"/>
                </a:lnTo>
                <a:lnTo>
                  <a:pt x="1650686" y="233757"/>
                </a:lnTo>
                <a:lnTo>
                  <a:pt x="1615093" y="205364"/>
                </a:lnTo>
                <a:lnTo>
                  <a:pt x="1578219" y="178571"/>
                </a:lnTo>
                <a:lnTo>
                  <a:pt x="1540117" y="153430"/>
                </a:lnTo>
                <a:lnTo>
                  <a:pt x="1500841" y="129996"/>
                </a:lnTo>
                <a:lnTo>
                  <a:pt x="1460443" y="108320"/>
                </a:lnTo>
                <a:lnTo>
                  <a:pt x="1418977" y="88456"/>
                </a:lnTo>
                <a:lnTo>
                  <a:pt x="1376496" y="70458"/>
                </a:lnTo>
                <a:lnTo>
                  <a:pt x="1333052" y="54378"/>
                </a:lnTo>
                <a:lnTo>
                  <a:pt x="1288700" y="40270"/>
                </a:lnTo>
                <a:lnTo>
                  <a:pt x="1243492" y="28187"/>
                </a:lnTo>
                <a:lnTo>
                  <a:pt x="1197481" y="18181"/>
                </a:lnTo>
                <a:lnTo>
                  <a:pt x="1150721" y="10306"/>
                </a:lnTo>
                <a:lnTo>
                  <a:pt x="1103265" y="4616"/>
                </a:lnTo>
                <a:lnTo>
                  <a:pt x="1055165" y="1162"/>
                </a:lnTo>
                <a:lnTo>
                  <a:pt x="10064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7" name="object 47"/>
          <p:cNvSpPr/>
          <p:nvPr/>
        </p:nvSpPr>
        <p:spPr>
          <a:xfrm>
            <a:off x="3975251" y="1129220"/>
            <a:ext cx="1192955" cy="1192955"/>
          </a:xfrm>
          <a:custGeom>
            <a:avLst/>
            <a:gdLst/>
            <a:ahLst/>
            <a:cxnLst/>
            <a:rect l="l" t="t" r="r" b="b"/>
            <a:pathLst>
              <a:path w="1395095" h="1395095">
                <a:moveTo>
                  <a:pt x="697242" y="0"/>
                </a:moveTo>
                <a:lnTo>
                  <a:pt x="649505" y="1608"/>
                </a:lnTo>
                <a:lnTo>
                  <a:pt x="602630" y="6365"/>
                </a:lnTo>
                <a:lnTo>
                  <a:pt x="556723" y="14166"/>
                </a:lnTo>
                <a:lnTo>
                  <a:pt x="511887" y="24907"/>
                </a:lnTo>
                <a:lnTo>
                  <a:pt x="468226" y="38485"/>
                </a:lnTo>
                <a:lnTo>
                  <a:pt x="425844" y="54796"/>
                </a:lnTo>
                <a:lnTo>
                  <a:pt x="384844" y="73735"/>
                </a:lnTo>
                <a:lnTo>
                  <a:pt x="345330" y="95200"/>
                </a:lnTo>
                <a:lnTo>
                  <a:pt x="307407" y="119085"/>
                </a:lnTo>
                <a:lnTo>
                  <a:pt x="271178" y="145287"/>
                </a:lnTo>
                <a:lnTo>
                  <a:pt x="236747" y="173703"/>
                </a:lnTo>
                <a:lnTo>
                  <a:pt x="204217" y="204228"/>
                </a:lnTo>
                <a:lnTo>
                  <a:pt x="173693" y="236759"/>
                </a:lnTo>
                <a:lnTo>
                  <a:pt x="145279" y="271191"/>
                </a:lnTo>
                <a:lnTo>
                  <a:pt x="119078" y="307421"/>
                </a:lnTo>
                <a:lnTo>
                  <a:pt x="95194" y="345345"/>
                </a:lnTo>
                <a:lnTo>
                  <a:pt x="73730" y="384860"/>
                </a:lnTo>
                <a:lnTo>
                  <a:pt x="54792" y="425860"/>
                </a:lnTo>
                <a:lnTo>
                  <a:pt x="38483" y="468242"/>
                </a:lnTo>
                <a:lnTo>
                  <a:pt x="24906" y="511904"/>
                </a:lnTo>
                <a:lnTo>
                  <a:pt x="14165" y="556739"/>
                </a:lnTo>
                <a:lnTo>
                  <a:pt x="6365" y="602646"/>
                </a:lnTo>
                <a:lnTo>
                  <a:pt x="1608" y="649519"/>
                </a:lnTo>
                <a:lnTo>
                  <a:pt x="0" y="697255"/>
                </a:lnTo>
                <a:lnTo>
                  <a:pt x="1608" y="744991"/>
                </a:lnTo>
                <a:lnTo>
                  <a:pt x="6365" y="791864"/>
                </a:lnTo>
                <a:lnTo>
                  <a:pt x="14165" y="837770"/>
                </a:lnTo>
                <a:lnTo>
                  <a:pt x="24906" y="882605"/>
                </a:lnTo>
                <a:lnTo>
                  <a:pt x="38483" y="926266"/>
                </a:lnTo>
                <a:lnTo>
                  <a:pt x="54792" y="968648"/>
                </a:lnTo>
                <a:lnTo>
                  <a:pt x="73730" y="1009648"/>
                </a:lnTo>
                <a:lnTo>
                  <a:pt x="95194" y="1049161"/>
                </a:lnTo>
                <a:lnTo>
                  <a:pt x="119078" y="1087084"/>
                </a:lnTo>
                <a:lnTo>
                  <a:pt x="145279" y="1123314"/>
                </a:lnTo>
                <a:lnTo>
                  <a:pt x="173693" y="1157745"/>
                </a:lnTo>
                <a:lnTo>
                  <a:pt x="204217" y="1190275"/>
                </a:lnTo>
                <a:lnTo>
                  <a:pt x="236747" y="1220800"/>
                </a:lnTo>
                <a:lnTo>
                  <a:pt x="271178" y="1249215"/>
                </a:lnTo>
                <a:lnTo>
                  <a:pt x="307407" y="1275416"/>
                </a:lnTo>
                <a:lnTo>
                  <a:pt x="345330" y="1299301"/>
                </a:lnTo>
                <a:lnTo>
                  <a:pt x="384844" y="1320764"/>
                </a:lnTo>
                <a:lnTo>
                  <a:pt x="425844" y="1339703"/>
                </a:lnTo>
                <a:lnTo>
                  <a:pt x="468226" y="1356013"/>
                </a:lnTo>
                <a:lnTo>
                  <a:pt x="511887" y="1369591"/>
                </a:lnTo>
                <a:lnTo>
                  <a:pt x="556723" y="1380332"/>
                </a:lnTo>
                <a:lnTo>
                  <a:pt x="602630" y="1388132"/>
                </a:lnTo>
                <a:lnTo>
                  <a:pt x="649505" y="1392889"/>
                </a:lnTo>
                <a:lnTo>
                  <a:pt x="697242" y="1394498"/>
                </a:lnTo>
                <a:lnTo>
                  <a:pt x="744978" y="1392889"/>
                </a:lnTo>
                <a:lnTo>
                  <a:pt x="791852" y="1388132"/>
                </a:lnTo>
                <a:lnTo>
                  <a:pt x="837758" y="1380332"/>
                </a:lnTo>
                <a:lnTo>
                  <a:pt x="882594" y="1369591"/>
                </a:lnTo>
                <a:lnTo>
                  <a:pt x="926255" y="1356013"/>
                </a:lnTo>
                <a:lnTo>
                  <a:pt x="968637" y="1339703"/>
                </a:lnTo>
                <a:lnTo>
                  <a:pt x="1009638" y="1320764"/>
                </a:lnTo>
                <a:lnTo>
                  <a:pt x="1049152" y="1299301"/>
                </a:lnTo>
                <a:lnTo>
                  <a:pt x="1087076" y="1275416"/>
                </a:lnTo>
                <a:lnTo>
                  <a:pt x="1123306" y="1249215"/>
                </a:lnTo>
                <a:lnTo>
                  <a:pt x="1157738" y="1220800"/>
                </a:lnTo>
                <a:lnTo>
                  <a:pt x="1190269" y="1190275"/>
                </a:lnTo>
                <a:lnTo>
                  <a:pt x="1220794" y="1157745"/>
                </a:lnTo>
                <a:lnTo>
                  <a:pt x="1249210" y="1123314"/>
                </a:lnTo>
                <a:lnTo>
                  <a:pt x="1275412" y="1087084"/>
                </a:lnTo>
                <a:lnTo>
                  <a:pt x="1299297" y="1049161"/>
                </a:lnTo>
                <a:lnTo>
                  <a:pt x="1320762" y="1009648"/>
                </a:lnTo>
                <a:lnTo>
                  <a:pt x="1339701" y="968648"/>
                </a:lnTo>
                <a:lnTo>
                  <a:pt x="1356012" y="926266"/>
                </a:lnTo>
                <a:lnTo>
                  <a:pt x="1369590" y="882605"/>
                </a:lnTo>
                <a:lnTo>
                  <a:pt x="1380331" y="837770"/>
                </a:lnTo>
                <a:lnTo>
                  <a:pt x="1388132" y="791864"/>
                </a:lnTo>
                <a:lnTo>
                  <a:pt x="1392889" y="744991"/>
                </a:lnTo>
                <a:lnTo>
                  <a:pt x="1394498" y="697255"/>
                </a:lnTo>
                <a:lnTo>
                  <a:pt x="1392889" y="649519"/>
                </a:lnTo>
                <a:lnTo>
                  <a:pt x="1388132" y="602646"/>
                </a:lnTo>
                <a:lnTo>
                  <a:pt x="1380331" y="556739"/>
                </a:lnTo>
                <a:lnTo>
                  <a:pt x="1369590" y="511904"/>
                </a:lnTo>
                <a:lnTo>
                  <a:pt x="1356012" y="468242"/>
                </a:lnTo>
                <a:lnTo>
                  <a:pt x="1339701" y="425860"/>
                </a:lnTo>
                <a:lnTo>
                  <a:pt x="1320762" y="384860"/>
                </a:lnTo>
                <a:lnTo>
                  <a:pt x="1299297" y="345345"/>
                </a:lnTo>
                <a:lnTo>
                  <a:pt x="1275412" y="307421"/>
                </a:lnTo>
                <a:lnTo>
                  <a:pt x="1249210" y="271191"/>
                </a:lnTo>
                <a:lnTo>
                  <a:pt x="1220794" y="236759"/>
                </a:lnTo>
                <a:lnTo>
                  <a:pt x="1190269" y="204228"/>
                </a:lnTo>
                <a:lnTo>
                  <a:pt x="1157738" y="173703"/>
                </a:lnTo>
                <a:lnTo>
                  <a:pt x="1123306" y="145287"/>
                </a:lnTo>
                <a:lnTo>
                  <a:pt x="1087076" y="119085"/>
                </a:lnTo>
                <a:lnTo>
                  <a:pt x="1049152" y="95200"/>
                </a:lnTo>
                <a:lnTo>
                  <a:pt x="1009638" y="73735"/>
                </a:lnTo>
                <a:lnTo>
                  <a:pt x="968637" y="54796"/>
                </a:lnTo>
                <a:lnTo>
                  <a:pt x="926255" y="38485"/>
                </a:lnTo>
                <a:lnTo>
                  <a:pt x="882594" y="24907"/>
                </a:lnTo>
                <a:lnTo>
                  <a:pt x="837758" y="14166"/>
                </a:lnTo>
                <a:lnTo>
                  <a:pt x="791852" y="6365"/>
                </a:lnTo>
                <a:lnTo>
                  <a:pt x="744978" y="1608"/>
                </a:lnTo>
                <a:lnTo>
                  <a:pt x="6972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8" name="object 48"/>
          <p:cNvSpPr/>
          <p:nvPr/>
        </p:nvSpPr>
        <p:spPr>
          <a:xfrm>
            <a:off x="3606818" y="2382881"/>
            <a:ext cx="171586" cy="201993"/>
          </a:xfrm>
          <a:custGeom>
            <a:avLst/>
            <a:gdLst/>
            <a:ahLst/>
            <a:cxnLst/>
            <a:rect l="l" t="t" r="r" b="b"/>
            <a:pathLst>
              <a:path w="200660" h="236219">
                <a:moveTo>
                  <a:pt x="109537" y="0"/>
                </a:moveTo>
                <a:lnTo>
                  <a:pt x="0" y="0"/>
                </a:lnTo>
                <a:lnTo>
                  <a:pt x="0" y="236093"/>
                </a:lnTo>
                <a:lnTo>
                  <a:pt x="112318" y="236093"/>
                </a:lnTo>
                <a:lnTo>
                  <a:pt x="148548" y="232039"/>
                </a:lnTo>
                <a:lnTo>
                  <a:pt x="176382" y="219883"/>
                </a:lnTo>
                <a:lnTo>
                  <a:pt x="194241" y="199633"/>
                </a:lnTo>
                <a:lnTo>
                  <a:pt x="196256" y="190576"/>
                </a:lnTo>
                <a:lnTo>
                  <a:pt x="50533" y="190576"/>
                </a:lnTo>
                <a:lnTo>
                  <a:pt x="50533" y="138607"/>
                </a:lnTo>
                <a:lnTo>
                  <a:pt x="191346" y="138607"/>
                </a:lnTo>
                <a:lnTo>
                  <a:pt x="188728" y="133769"/>
                </a:lnTo>
                <a:lnTo>
                  <a:pt x="174849" y="121680"/>
                </a:lnTo>
                <a:lnTo>
                  <a:pt x="156451" y="112661"/>
                </a:lnTo>
                <a:lnTo>
                  <a:pt x="168373" y="104415"/>
                </a:lnTo>
                <a:lnTo>
                  <a:pt x="176595" y="95351"/>
                </a:lnTo>
                <a:lnTo>
                  <a:pt x="50533" y="95351"/>
                </a:lnTo>
                <a:lnTo>
                  <a:pt x="50533" y="45516"/>
                </a:lnTo>
                <a:lnTo>
                  <a:pt x="185190" y="45516"/>
                </a:lnTo>
                <a:lnTo>
                  <a:pt x="183399" y="39049"/>
                </a:lnTo>
                <a:lnTo>
                  <a:pt x="145459" y="5414"/>
                </a:lnTo>
                <a:lnTo>
                  <a:pt x="128654" y="1379"/>
                </a:lnTo>
                <a:lnTo>
                  <a:pt x="109537" y="0"/>
                </a:lnTo>
                <a:close/>
              </a:path>
              <a:path w="200660" h="236219">
                <a:moveTo>
                  <a:pt x="191346" y="138607"/>
                </a:moveTo>
                <a:lnTo>
                  <a:pt x="110604" y="138607"/>
                </a:lnTo>
                <a:lnTo>
                  <a:pt x="127817" y="140387"/>
                </a:lnTo>
                <a:lnTo>
                  <a:pt x="139782" y="145491"/>
                </a:lnTo>
                <a:lnTo>
                  <a:pt x="146765" y="153566"/>
                </a:lnTo>
                <a:lnTo>
                  <a:pt x="149034" y="164261"/>
                </a:lnTo>
                <a:lnTo>
                  <a:pt x="146510" y="176040"/>
                </a:lnTo>
                <a:lnTo>
                  <a:pt x="139244" y="184234"/>
                </a:lnTo>
                <a:lnTo>
                  <a:pt x="127694" y="189020"/>
                </a:lnTo>
                <a:lnTo>
                  <a:pt x="112318" y="190576"/>
                </a:lnTo>
                <a:lnTo>
                  <a:pt x="196256" y="190576"/>
                </a:lnTo>
                <a:lnTo>
                  <a:pt x="200545" y="171297"/>
                </a:lnTo>
                <a:lnTo>
                  <a:pt x="197492" y="149962"/>
                </a:lnTo>
                <a:lnTo>
                  <a:pt x="191346" y="138607"/>
                </a:lnTo>
                <a:close/>
              </a:path>
              <a:path w="200660" h="236219">
                <a:moveTo>
                  <a:pt x="185190" y="45516"/>
                </a:moveTo>
                <a:lnTo>
                  <a:pt x="101828" y="45516"/>
                </a:lnTo>
                <a:lnTo>
                  <a:pt x="116375" y="47141"/>
                </a:lnTo>
                <a:lnTo>
                  <a:pt x="127031" y="51874"/>
                </a:lnTo>
                <a:lnTo>
                  <a:pt x="133582" y="59506"/>
                </a:lnTo>
                <a:lnTo>
                  <a:pt x="135813" y="69824"/>
                </a:lnTo>
                <a:lnTo>
                  <a:pt x="133187" y="81533"/>
                </a:lnTo>
                <a:lnTo>
                  <a:pt x="125690" y="89450"/>
                </a:lnTo>
                <a:lnTo>
                  <a:pt x="113894" y="93936"/>
                </a:lnTo>
                <a:lnTo>
                  <a:pt x="98374" y="95351"/>
                </a:lnTo>
                <a:lnTo>
                  <a:pt x="176595" y="95351"/>
                </a:lnTo>
                <a:lnTo>
                  <a:pt x="178206" y="93575"/>
                </a:lnTo>
                <a:lnTo>
                  <a:pt x="184886" y="79555"/>
                </a:lnTo>
                <a:lnTo>
                  <a:pt x="187350" y="61772"/>
                </a:lnTo>
                <a:lnTo>
                  <a:pt x="186370" y="49776"/>
                </a:lnTo>
                <a:lnTo>
                  <a:pt x="185190" y="45516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9" name="object 49"/>
          <p:cNvSpPr/>
          <p:nvPr/>
        </p:nvSpPr>
        <p:spPr>
          <a:xfrm>
            <a:off x="3805880" y="2379439"/>
            <a:ext cx="215025" cy="209052"/>
          </a:xfrm>
          <a:custGeom>
            <a:avLst/>
            <a:gdLst/>
            <a:ahLst/>
            <a:cxnLst/>
            <a:rect l="l" t="t" r="r" b="b"/>
            <a:pathLst>
              <a:path w="251460" h="244475">
                <a:moveTo>
                  <a:pt x="125831" y="0"/>
                </a:moveTo>
                <a:lnTo>
                  <a:pt x="75438" y="9634"/>
                </a:lnTo>
                <a:lnTo>
                  <a:pt x="35598" y="35861"/>
                </a:lnTo>
                <a:lnTo>
                  <a:pt x="9417" y="74666"/>
                </a:lnTo>
                <a:lnTo>
                  <a:pt x="0" y="122034"/>
                </a:lnTo>
                <a:lnTo>
                  <a:pt x="9317" y="169728"/>
                </a:lnTo>
                <a:lnTo>
                  <a:pt x="35271" y="208533"/>
                </a:lnTo>
                <a:lnTo>
                  <a:pt x="74859" y="234623"/>
                </a:lnTo>
                <a:lnTo>
                  <a:pt x="125082" y="244170"/>
                </a:lnTo>
                <a:lnTo>
                  <a:pt x="175488" y="234532"/>
                </a:lnTo>
                <a:lnTo>
                  <a:pt x="215317" y="208291"/>
                </a:lnTo>
                <a:lnTo>
                  <a:pt x="223376" y="196329"/>
                </a:lnTo>
                <a:lnTo>
                  <a:pt x="125831" y="196329"/>
                </a:lnTo>
                <a:lnTo>
                  <a:pt x="97015" y="190430"/>
                </a:lnTo>
                <a:lnTo>
                  <a:pt x="74420" y="174407"/>
                </a:lnTo>
                <a:lnTo>
                  <a:pt x="59671" y="150771"/>
                </a:lnTo>
                <a:lnTo>
                  <a:pt x="54394" y="122034"/>
                </a:lnTo>
                <a:lnTo>
                  <a:pt x="59572" y="93088"/>
                </a:lnTo>
                <a:lnTo>
                  <a:pt x="74093" y="69540"/>
                </a:lnTo>
                <a:lnTo>
                  <a:pt x="96436" y="53709"/>
                </a:lnTo>
                <a:lnTo>
                  <a:pt x="125082" y="47917"/>
                </a:lnTo>
                <a:lnTo>
                  <a:pt x="223892" y="47917"/>
                </a:lnTo>
                <a:lnTo>
                  <a:pt x="215668" y="35613"/>
                </a:lnTo>
                <a:lnTo>
                  <a:pt x="176093" y="9541"/>
                </a:lnTo>
                <a:lnTo>
                  <a:pt x="125831" y="0"/>
                </a:lnTo>
                <a:close/>
              </a:path>
              <a:path w="251460" h="244475">
                <a:moveTo>
                  <a:pt x="223892" y="47917"/>
                </a:moveTo>
                <a:lnTo>
                  <a:pt x="125082" y="47917"/>
                </a:lnTo>
                <a:lnTo>
                  <a:pt x="153935" y="53806"/>
                </a:lnTo>
                <a:lnTo>
                  <a:pt x="176563" y="69797"/>
                </a:lnTo>
                <a:lnTo>
                  <a:pt x="191335" y="93378"/>
                </a:lnTo>
                <a:lnTo>
                  <a:pt x="196621" y="122034"/>
                </a:lnTo>
                <a:lnTo>
                  <a:pt x="191448" y="150996"/>
                </a:lnTo>
                <a:lnTo>
                  <a:pt x="176928" y="174607"/>
                </a:lnTo>
                <a:lnTo>
                  <a:pt x="154557" y="190505"/>
                </a:lnTo>
                <a:lnTo>
                  <a:pt x="125831" y="196329"/>
                </a:lnTo>
                <a:lnTo>
                  <a:pt x="223376" y="196329"/>
                </a:lnTo>
                <a:lnTo>
                  <a:pt x="241480" y="169455"/>
                </a:lnTo>
                <a:lnTo>
                  <a:pt x="250888" y="122034"/>
                </a:lnTo>
                <a:lnTo>
                  <a:pt x="241588" y="74387"/>
                </a:lnTo>
                <a:lnTo>
                  <a:pt x="223892" y="47917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0" name="object 50"/>
          <p:cNvSpPr/>
          <p:nvPr/>
        </p:nvSpPr>
        <p:spPr>
          <a:xfrm>
            <a:off x="4030755" y="2382892"/>
            <a:ext cx="191676" cy="204708"/>
          </a:xfrm>
          <a:custGeom>
            <a:avLst/>
            <a:gdLst/>
            <a:ahLst/>
            <a:cxnLst/>
            <a:rect l="l" t="t" r="r" b="b"/>
            <a:pathLst>
              <a:path w="224154" h="239394">
                <a:moveTo>
                  <a:pt x="3302" y="193205"/>
                </a:moveTo>
                <a:lnTo>
                  <a:pt x="0" y="236105"/>
                </a:lnTo>
                <a:lnTo>
                  <a:pt x="27305" y="239039"/>
                </a:lnTo>
                <a:lnTo>
                  <a:pt x="55956" y="234245"/>
                </a:lnTo>
                <a:lnTo>
                  <a:pt x="77522" y="217690"/>
                </a:lnTo>
                <a:lnTo>
                  <a:pt x="88712" y="193967"/>
                </a:lnTo>
                <a:lnTo>
                  <a:pt x="8064" y="193967"/>
                </a:lnTo>
                <a:lnTo>
                  <a:pt x="5727" y="193548"/>
                </a:lnTo>
                <a:lnTo>
                  <a:pt x="3302" y="193205"/>
                </a:lnTo>
                <a:close/>
              </a:path>
              <a:path w="224154" h="239394">
                <a:moveTo>
                  <a:pt x="223837" y="46926"/>
                </a:moveTo>
                <a:lnTo>
                  <a:pt x="171894" y="46926"/>
                </a:lnTo>
                <a:lnTo>
                  <a:pt x="171894" y="236105"/>
                </a:lnTo>
                <a:lnTo>
                  <a:pt x="223837" y="236105"/>
                </a:lnTo>
                <a:lnTo>
                  <a:pt x="223837" y="46926"/>
                </a:lnTo>
                <a:close/>
              </a:path>
              <a:path w="224154" h="239394">
                <a:moveTo>
                  <a:pt x="223837" y="0"/>
                </a:moveTo>
                <a:lnTo>
                  <a:pt x="55270" y="0"/>
                </a:lnTo>
                <a:lnTo>
                  <a:pt x="55270" y="48907"/>
                </a:lnTo>
                <a:lnTo>
                  <a:pt x="52356" y="125258"/>
                </a:lnTo>
                <a:lnTo>
                  <a:pt x="43849" y="169157"/>
                </a:lnTo>
                <a:lnTo>
                  <a:pt x="30099" y="189196"/>
                </a:lnTo>
                <a:lnTo>
                  <a:pt x="11455" y="193967"/>
                </a:lnTo>
                <a:lnTo>
                  <a:pt x="88712" y="193967"/>
                </a:lnTo>
                <a:lnTo>
                  <a:pt x="92415" y="186114"/>
                </a:lnTo>
                <a:lnTo>
                  <a:pt x="101049" y="136257"/>
                </a:lnTo>
                <a:lnTo>
                  <a:pt x="103835" y="64858"/>
                </a:lnTo>
                <a:lnTo>
                  <a:pt x="103835" y="46926"/>
                </a:lnTo>
                <a:lnTo>
                  <a:pt x="223837" y="46926"/>
                </a:lnTo>
                <a:lnTo>
                  <a:pt x="223837" y="0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1" name="object 51"/>
          <p:cNvSpPr/>
          <p:nvPr/>
        </p:nvSpPr>
        <p:spPr>
          <a:xfrm>
            <a:off x="4261636" y="2379439"/>
            <a:ext cx="215025" cy="209052"/>
          </a:xfrm>
          <a:custGeom>
            <a:avLst/>
            <a:gdLst/>
            <a:ahLst/>
            <a:cxnLst/>
            <a:rect l="l" t="t" r="r" b="b"/>
            <a:pathLst>
              <a:path w="251460" h="244475">
                <a:moveTo>
                  <a:pt x="125831" y="0"/>
                </a:moveTo>
                <a:lnTo>
                  <a:pt x="75405" y="9634"/>
                </a:lnTo>
                <a:lnTo>
                  <a:pt x="35569" y="35861"/>
                </a:lnTo>
                <a:lnTo>
                  <a:pt x="9406" y="74666"/>
                </a:lnTo>
                <a:lnTo>
                  <a:pt x="0" y="122034"/>
                </a:lnTo>
                <a:lnTo>
                  <a:pt x="9307" y="169728"/>
                </a:lnTo>
                <a:lnTo>
                  <a:pt x="35242" y="208533"/>
                </a:lnTo>
                <a:lnTo>
                  <a:pt x="74827" y="234623"/>
                </a:lnTo>
                <a:lnTo>
                  <a:pt x="125082" y="244170"/>
                </a:lnTo>
                <a:lnTo>
                  <a:pt x="175460" y="234532"/>
                </a:lnTo>
                <a:lnTo>
                  <a:pt x="215279" y="208291"/>
                </a:lnTo>
                <a:lnTo>
                  <a:pt x="223337" y="196329"/>
                </a:lnTo>
                <a:lnTo>
                  <a:pt x="125831" y="196329"/>
                </a:lnTo>
                <a:lnTo>
                  <a:pt x="96978" y="190430"/>
                </a:lnTo>
                <a:lnTo>
                  <a:pt x="74350" y="174407"/>
                </a:lnTo>
                <a:lnTo>
                  <a:pt x="59578" y="150771"/>
                </a:lnTo>
                <a:lnTo>
                  <a:pt x="54292" y="122034"/>
                </a:lnTo>
                <a:lnTo>
                  <a:pt x="59475" y="93088"/>
                </a:lnTo>
                <a:lnTo>
                  <a:pt x="74014" y="69540"/>
                </a:lnTo>
                <a:lnTo>
                  <a:pt x="96388" y="53709"/>
                </a:lnTo>
                <a:lnTo>
                  <a:pt x="125082" y="47917"/>
                </a:lnTo>
                <a:lnTo>
                  <a:pt x="223831" y="47917"/>
                </a:lnTo>
                <a:lnTo>
                  <a:pt x="215601" y="35613"/>
                </a:lnTo>
                <a:lnTo>
                  <a:pt x="176033" y="9541"/>
                </a:lnTo>
                <a:lnTo>
                  <a:pt x="125831" y="0"/>
                </a:lnTo>
                <a:close/>
              </a:path>
              <a:path w="251460" h="244475">
                <a:moveTo>
                  <a:pt x="223831" y="47917"/>
                </a:moveTo>
                <a:lnTo>
                  <a:pt x="125082" y="47917"/>
                </a:lnTo>
                <a:lnTo>
                  <a:pt x="153892" y="53806"/>
                </a:lnTo>
                <a:lnTo>
                  <a:pt x="176525" y="69797"/>
                </a:lnTo>
                <a:lnTo>
                  <a:pt x="191320" y="93378"/>
                </a:lnTo>
                <a:lnTo>
                  <a:pt x="196621" y="122034"/>
                </a:lnTo>
                <a:lnTo>
                  <a:pt x="191423" y="150996"/>
                </a:lnTo>
                <a:lnTo>
                  <a:pt x="176861" y="174607"/>
                </a:lnTo>
                <a:lnTo>
                  <a:pt x="154482" y="190505"/>
                </a:lnTo>
                <a:lnTo>
                  <a:pt x="125831" y="196329"/>
                </a:lnTo>
                <a:lnTo>
                  <a:pt x="223337" y="196329"/>
                </a:lnTo>
                <a:lnTo>
                  <a:pt x="241441" y="169455"/>
                </a:lnTo>
                <a:lnTo>
                  <a:pt x="250850" y="122034"/>
                </a:lnTo>
                <a:lnTo>
                  <a:pt x="241538" y="74387"/>
                </a:lnTo>
                <a:lnTo>
                  <a:pt x="223831" y="47917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2" name="object 52"/>
          <p:cNvSpPr/>
          <p:nvPr/>
        </p:nvSpPr>
        <p:spPr>
          <a:xfrm>
            <a:off x="4537726" y="2503436"/>
            <a:ext cx="0" cy="8144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51993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3" name="object 53"/>
          <p:cNvSpPr/>
          <p:nvPr/>
        </p:nvSpPr>
        <p:spPr>
          <a:xfrm>
            <a:off x="4515496" y="2483345"/>
            <a:ext cx="171043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682" y="0"/>
                </a:lnTo>
              </a:path>
            </a:pathLst>
          </a:custGeom>
          <a:ln w="46990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4" name="object 54"/>
          <p:cNvSpPr/>
          <p:nvPr/>
        </p:nvSpPr>
        <p:spPr>
          <a:xfrm>
            <a:off x="4537726" y="2382891"/>
            <a:ext cx="0" cy="80363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979"/>
                </a:lnTo>
              </a:path>
            </a:pathLst>
          </a:custGeom>
          <a:ln w="51993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5" name="object 55"/>
          <p:cNvSpPr/>
          <p:nvPr/>
        </p:nvSpPr>
        <p:spPr>
          <a:xfrm>
            <a:off x="4664048" y="2503685"/>
            <a:ext cx="0" cy="81449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4843"/>
                </a:lnTo>
              </a:path>
            </a:pathLst>
          </a:custGeom>
          <a:ln w="51917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6" name="object 56"/>
          <p:cNvSpPr/>
          <p:nvPr/>
        </p:nvSpPr>
        <p:spPr>
          <a:xfrm>
            <a:off x="4664048" y="2382891"/>
            <a:ext cx="0" cy="80363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433"/>
                </a:lnTo>
              </a:path>
            </a:pathLst>
          </a:custGeom>
          <a:ln w="51917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7" name="object 57"/>
          <p:cNvSpPr/>
          <p:nvPr/>
        </p:nvSpPr>
        <p:spPr>
          <a:xfrm>
            <a:off x="4803781" y="2423856"/>
            <a:ext cx="0" cy="161269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188"/>
                </a:lnTo>
              </a:path>
            </a:pathLst>
          </a:custGeom>
          <a:ln w="51892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8" name="object 58"/>
          <p:cNvSpPr/>
          <p:nvPr/>
        </p:nvSpPr>
        <p:spPr>
          <a:xfrm>
            <a:off x="4720236" y="2403373"/>
            <a:ext cx="167242" cy="0"/>
          </a:xfrm>
          <a:custGeom>
            <a:avLst/>
            <a:gdLst/>
            <a:ahLst/>
            <a:cxnLst/>
            <a:rect l="l" t="t" r="r" b="b"/>
            <a:pathLst>
              <a:path w="195579">
                <a:moveTo>
                  <a:pt x="0" y="0"/>
                </a:moveTo>
                <a:lnTo>
                  <a:pt x="195554" y="0"/>
                </a:lnTo>
              </a:path>
            </a:pathLst>
          </a:custGeom>
          <a:ln w="47904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9" name="object 59"/>
          <p:cNvSpPr/>
          <p:nvPr/>
        </p:nvSpPr>
        <p:spPr>
          <a:xfrm>
            <a:off x="5006340" y="2347592"/>
            <a:ext cx="42353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88" y="0"/>
                </a:lnTo>
              </a:path>
            </a:pathLst>
          </a:custGeom>
          <a:ln w="45529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0" name="object 60"/>
          <p:cNvSpPr/>
          <p:nvPr/>
        </p:nvSpPr>
        <p:spPr>
          <a:xfrm>
            <a:off x="4944699" y="2347592"/>
            <a:ext cx="42353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187" y="0"/>
                </a:lnTo>
              </a:path>
            </a:pathLst>
          </a:custGeom>
          <a:ln w="45529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1" name="object 61"/>
          <p:cNvSpPr/>
          <p:nvPr/>
        </p:nvSpPr>
        <p:spPr>
          <a:xfrm>
            <a:off x="4921296" y="2564881"/>
            <a:ext cx="15421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768" y="0"/>
                </a:lnTo>
              </a:path>
            </a:pathLst>
          </a:custGeom>
          <a:ln w="45720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2" name="object 62"/>
          <p:cNvSpPr/>
          <p:nvPr/>
        </p:nvSpPr>
        <p:spPr>
          <a:xfrm>
            <a:off x="4921296" y="2524157"/>
            <a:ext cx="44525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612" y="0"/>
                </a:lnTo>
              </a:path>
            </a:pathLst>
          </a:custGeom>
          <a:ln w="49529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3" name="object 63"/>
          <p:cNvSpPr/>
          <p:nvPr/>
        </p:nvSpPr>
        <p:spPr>
          <a:xfrm>
            <a:off x="4921296" y="2483432"/>
            <a:ext cx="139549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02" y="0"/>
                </a:lnTo>
              </a:path>
            </a:pathLst>
          </a:custGeom>
          <a:ln w="45720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4" name="object 64"/>
          <p:cNvSpPr/>
          <p:nvPr/>
        </p:nvSpPr>
        <p:spPr>
          <a:xfrm>
            <a:off x="4921296" y="2443251"/>
            <a:ext cx="44525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612" y="0"/>
                </a:lnTo>
              </a:path>
            </a:pathLst>
          </a:custGeom>
          <a:ln w="48260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5" name="object 65"/>
          <p:cNvSpPr/>
          <p:nvPr/>
        </p:nvSpPr>
        <p:spPr>
          <a:xfrm>
            <a:off x="4921296" y="2402526"/>
            <a:ext cx="152581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130" y="0"/>
                </a:lnTo>
              </a:path>
            </a:pathLst>
          </a:custGeom>
          <a:ln w="46989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6" name="object 66"/>
          <p:cNvSpPr/>
          <p:nvPr/>
        </p:nvSpPr>
        <p:spPr>
          <a:xfrm>
            <a:off x="5114472" y="2382891"/>
            <a:ext cx="160183" cy="201993"/>
          </a:xfrm>
          <a:custGeom>
            <a:avLst/>
            <a:gdLst/>
            <a:ahLst/>
            <a:cxnLst/>
            <a:rect l="l" t="t" r="r" b="b"/>
            <a:pathLst>
              <a:path w="187325" h="236219">
                <a:moveTo>
                  <a:pt x="96443" y="0"/>
                </a:moveTo>
                <a:lnTo>
                  <a:pt x="0" y="0"/>
                </a:lnTo>
                <a:lnTo>
                  <a:pt x="0" y="236092"/>
                </a:lnTo>
                <a:lnTo>
                  <a:pt x="51930" y="236092"/>
                </a:lnTo>
                <a:lnTo>
                  <a:pt x="51930" y="165252"/>
                </a:lnTo>
                <a:lnTo>
                  <a:pt x="91325" y="165252"/>
                </a:lnTo>
                <a:lnTo>
                  <a:pt x="128614" y="159969"/>
                </a:lnTo>
                <a:lnTo>
                  <a:pt x="158940" y="144245"/>
                </a:lnTo>
                <a:lnTo>
                  <a:pt x="178650" y="119125"/>
                </a:lnTo>
                <a:lnTo>
                  <a:pt x="51930" y="119125"/>
                </a:lnTo>
                <a:lnTo>
                  <a:pt x="51930" y="46939"/>
                </a:lnTo>
                <a:lnTo>
                  <a:pt x="179339" y="46939"/>
                </a:lnTo>
                <a:lnTo>
                  <a:pt x="162713" y="22766"/>
                </a:lnTo>
                <a:lnTo>
                  <a:pt x="134299" y="5967"/>
                </a:lnTo>
                <a:lnTo>
                  <a:pt x="96443" y="0"/>
                </a:lnTo>
                <a:close/>
              </a:path>
              <a:path w="187325" h="236219">
                <a:moveTo>
                  <a:pt x="179339" y="46939"/>
                </a:moveTo>
                <a:lnTo>
                  <a:pt x="91998" y="46939"/>
                </a:lnTo>
                <a:lnTo>
                  <a:pt x="109602" y="49240"/>
                </a:lnTo>
                <a:lnTo>
                  <a:pt x="122909" y="56051"/>
                </a:lnTo>
                <a:lnTo>
                  <a:pt x="131326" y="67234"/>
                </a:lnTo>
                <a:lnTo>
                  <a:pt x="134264" y="82651"/>
                </a:lnTo>
                <a:lnTo>
                  <a:pt x="131477" y="97153"/>
                </a:lnTo>
                <a:lnTo>
                  <a:pt x="123388" y="108713"/>
                </a:lnTo>
                <a:lnTo>
                  <a:pt x="110406" y="116361"/>
                </a:lnTo>
                <a:lnTo>
                  <a:pt x="92938" y="119125"/>
                </a:lnTo>
                <a:lnTo>
                  <a:pt x="178650" y="119125"/>
                </a:lnTo>
                <a:lnTo>
                  <a:pt x="179322" y="118269"/>
                </a:lnTo>
                <a:lnTo>
                  <a:pt x="186778" y="82232"/>
                </a:lnTo>
                <a:lnTo>
                  <a:pt x="180577" y="48740"/>
                </a:lnTo>
                <a:lnTo>
                  <a:pt x="179339" y="46939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7" name="object 67"/>
          <p:cNvSpPr/>
          <p:nvPr/>
        </p:nvSpPr>
        <p:spPr>
          <a:xfrm>
            <a:off x="5307071" y="2382903"/>
            <a:ext cx="228057" cy="201993"/>
          </a:xfrm>
          <a:custGeom>
            <a:avLst/>
            <a:gdLst/>
            <a:ahLst/>
            <a:cxnLst/>
            <a:rect l="l" t="t" r="r" b="b"/>
            <a:pathLst>
              <a:path w="266700" h="236219">
                <a:moveTo>
                  <a:pt x="266700" y="0"/>
                </a:moveTo>
                <a:lnTo>
                  <a:pt x="214718" y="0"/>
                </a:lnTo>
                <a:lnTo>
                  <a:pt x="214718" y="236092"/>
                </a:lnTo>
                <a:lnTo>
                  <a:pt x="266700" y="236092"/>
                </a:lnTo>
                <a:lnTo>
                  <a:pt x="266700" y="0"/>
                </a:lnTo>
                <a:close/>
              </a:path>
              <a:path w="266700" h="236219">
                <a:moveTo>
                  <a:pt x="51841" y="0"/>
                </a:moveTo>
                <a:lnTo>
                  <a:pt x="0" y="0"/>
                </a:lnTo>
                <a:lnTo>
                  <a:pt x="0" y="236080"/>
                </a:lnTo>
                <a:lnTo>
                  <a:pt x="98628" y="236080"/>
                </a:lnTo>
                <a:lnTo>
                  <a:pt x="136000" y="230528"/>
                </a:lnTo>
                <a:lnTo>
                  <a:pt x="164244" y="214666"/>
                </a:lnTo>
                <a:lnTo>
                  <a:pt x="182108" y="189687"/>
                </a:lnTo>
                <a:lnTo>
                  <a:pt x="182218" y="189103"/>
                </a:lnTo>
                <a:lnTo>
                  <a:pt x="51841" y="189103"/>
                </a:lnTo>
                <a:lnTo>
                  <a:pt x="51841" y="124675"/>
                </a:lnTo>
                <a:lnTo>
                  <a:pt x="182095" y="124675"/>
                </a:lnTo>
                <a:lnTo>
                  <a:pt x="165698" y="101165"/>
                </a:lnTo>
                <a:lnTo>
                  <a:pt x="138593" y="85669"/>
                </a:lnTo>
                <a:lnTo>
                  <a:pt x="102031" y="80200"/>
                </a:lnTo>
                <a:lnTo>
                  <a:pt x="51841" y="80200"/>
                </a:lnTo>
                <a:lnTo>
                  <a:pt x="51841" y="0"/>
                </a:lnTo>
                <a:close/>
              </a:path>
              <a:path w="266700" h="236219">
                <a:moveTo>
                  <a:pt x="182095" y="124675"/>
                </a:moveTo>
                <a:lnTo>
                  <a:pt x="97662" y="124675"/>
                </a:lnTo>
                <a:lnTo>
                  <a:pt x="114760" y="126789"/>
                </a:lnTo>
                <a:lnTo>
                  <a:pt x="127004" y="132934"/>
                </a:lnTo>
                <a:lnTo>
                  <a:pt x="134369" y="142817"/>
                </a:lnTo>
                <a:lnTo>
                  <a:pt x="136829" y="156146"/>
                </a:lnTo>
                <a:lnTo>
                  <a:pt x="134374" y="170548"/>
                </a:lnTo>
                <a:lnTo>
                  <a:pt x="127049" y="180849"/>
                </a:lnTo>
                <a:lnTo>
                  <a:pt x="114910" y="187037"/>
                </a:lnTo>
                <a:lnTo>
                  <a:pt x="98018" y="189103"/>
                </a:lnTo>
                <a:lnTo>
                  <a:pt x="182218" y="189103"/>
                </a:lnTo>
                <a:lnTo>
                  <a:pt x="188340" y="156781"/>
                </a:lnTo>
                <a:lnTo>
                  <a:pt x="182547" y="125323"/>
                </a:lnTo>
                <a:lnTo>
                  <a:pt x="182095" y="124675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8" name="object 68"/>
          <p:cNvSpPr/>
          <p:nvPr/>
        </p:nvSpPr>
        <p:spPr>
          <a:xfrm>
            <a:off x="3938078" y="2724999"/>
            <a:ext cx="0" cy="161812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52070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9" name="object 69"/>
          <p:cNvSpPr/>
          <p:nvPr/>
        </p:nvSpPr>
        <p:spPr>
          <a:xfrm>
            <a:off x="3915814" y="2704908"/>
            <a:ext cx="168871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103" y="0"/>
                </a:lnTo>
              </a:path>
            </a:pathLst>
          </a:custGeom>
          <a:ln w="46989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0" name="object 70"/>
          <p:cNvSpPr/>
          <p:nvPr/>
        </p:nvSpPr>
        <p:spPr>
          <a:xfrm>
            <a:off x="4062129" y="2724944"/>
            <a:ext cx="0" cy="161812"/>
          </a:xfrm>
          <a:custGeom>
            <a:avLst/>
            <a:gdLst/>
            <a:ahLst/>
            <a:cxnLst/>
            <a:rect l="l" t="t" r="r" b="b"/>
            <a:pathLst>
              <a:path h="189230">
                <a:moveTo>
                  <a:pt x="0" y="0"/>
                </a:moveTo>
                <a:lnTo>
                  <a:pt x="0" y="189179"/>
                </a:lnTo>
              </a:path>
            </a:pathLst>
          </a:custGeom>
          <a:ln w="51993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1" name="object 71"/>
          <p:cNvSpPr/>
          <p:nvPr/>
        </p:nvSpPr>
        <p:spPr>
          <a:xfrm>
            <a:off x="4123673" y="2681343"/>
            <a:ext cx="215025" cy="209052"/>
          </a:xfrm>
          <a:custGeom>
            <a:avLst/>
            <a:gdLst/>
            <a:ahLst/>
            <a:cxnLst/>
            <a:rect l="l" t="t" r="r" b="b"/>
            <a:pathLst>
              <a:path w="251460" h="244475">
                <a:moveTo>
                  <a:pt x="125818" y="0"/>
                </a:moveTo>
                <a:lnTo>
                  <a:pt x="75400" y="9651"/>
                </a:lnTo>
                <a:lnTo>
                  <a:pt x="35567" y="35914"/>
                </a:lnTo>
                <a:lnTo>
                  <a:pt x="9406" y="74746"/>
                </a:lnTo>
                <a:lnTo>
                  <a:pt x="0" y="122110"/>
                </a:lnTo>
                <a:lnTo>
                  <a:pt x="9319" y="169786"/>
                </a:lnTo>
                <a:lnTo>
                  <a:pt x="35285" y="208575"/>
                </a:lnTo>
                <a:lnTo>
                  <a:pt x="74907" y="234653"/>
                </a:lnTo>
                <a:lnTo>
                  <a:pt x="125196" y="244195"/>
                </a:lnTo>
                <a:lnTo>
                  <a:pt x="175517" y="234553"/>
                </a:lnTo>
                <a:lnTo>
                  <a:pt x="215347" y="208308"/>
                </a:lnTo>
                <a:lnTo>
                  <a:pt x="223483" y="196253"/>
                </a:lnTo>
                <a:lnTo>
                  <a:pt x="125818" y="196253"/>
                </a:lnTo>
                <a:lnTo>
                  <a:pt x="97012" y="190361"/>
                </a:lnTo>
                <a:lnTo>
                  <a:pt x="74388" y="174364"/>
                </a:lnTo>
                <a:lnTo>
                  <a:pt x="59601" y="150775"/>
                </a:lnTo>
                <a:lnTo>
                  <a:pt x="54305" y="122110"/>
                </a:lnTo>
                <a:lnTo>
                  <a:pt x="59500" y="93189"/>
                </a:lnTo>
                <a:lnTo>
                  <a:pt x="74067" y="69634"/>
                </a:lnTo>
                <a:lnTo>
                  <a:pt x="96476" y="53784"/>
                </a:lnTo>
                <a:lnTo>
                  <a:pt x="125196" y="47980"/>
                </a:lnTo>
                <a:lnTo>
                  <a:pt x="223982" y="47980"/>
                </a:lnTo>
                <a:lnTo>
                  <a:pt x="215725" y="35633"/>
                </a:lnTo>
                <a:lnTo>
                  <a:pt x="176118" y="9546"/>
                </a:lnTo>
                <a:lnTo>
                  <a:pt x="125818" y="0"/>
                </a:lnTo>
                <a:close/>
              </a:path>
              <a:path w="251460" h="244475">
                <a:moveTo>
                  <a:pt x="223982" y="47980"/>
                </a:moveTo>
                <a:lnTo>
                  <a:pt x="125196" y="47980"/>
                </a:lnTo>
                <a:lnTo>
                  <a:pt x="153932" y="53873"/>
                </a:lnTo>
                <a:lnTo>
                  <a:pt x="176499" y="69872"/>
                </a:lnTo>
                <a:lnTo>
                  <a:pt x="191249" y="93457"/>
                </a:lnTo>
                <a:lnTo>
                  <a:pt x="196532" y="122110"/>
                </a:lnTo>
                <a:lnTo>
                  <a:pt x="191373" y="151038"/>
                </a:lnTo>
                <a:lnTo>
                  <a:pt x="176882" y="174598"/>
                </a:lnTo>
                <a:lnTo>
                  <a:pt x="154537" y="190449"/>
                </a:lnTo>
                <a:lnTo>
                  <a:pt x="125818" y="196253"/>
                </a:lnTo>
                <a:lnTo>
                  <a:pt x="223483" y="196253"/>
                </a:lnTo>
                <a:lnTo>
                  <a:pt x="241546" y="169486"/>
                </a:lnTo>
                <a:lnTo>
                  <a:pt x="250977" y="122110"/>
                </a:lnTo>
                <a:lnTo>
                  <a:pt x="241669" y="74430"/>
                </a:lnTo>
                <a:lnTo>
                  <a:pt x="223982" y="47980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2" name="object 72"/>
          <p:cNvSpPr/>
          <p:nvPr/>
        </p:nvSpPr>
        <p:spPr>
          <a:xfrm>
            <a:off x="4377630" y="2684796"/>
            <a:ext cx="168871" cy="201993"/>
          </a:xfrm>
          <a:custGeom>
            <a:avLst/>
            <a:gdLst/>
            <a:ahLst/>
            <a:cxnLst/>
            <a:rect l="l" t="t" r="r" b="b"/>
            <a:pathLst>
              <a:path w="197485" h="236219">
                <a:moveTo>
                  <a:pt x="181152" y="0"/>
                </a:moveTo>
                <a:lnTo>
                  <a:pt x="0" y="0"/>
                </a:lnTo>
                <a:lnTo>
                  <a:pt x="0" y="236131"/>
                </a:lnTo>
                <a:lnTo>
                  <a:pt x="109194" y="236131"/>
                </a:lnTo>
                <a:lnTo>
                  <a:pt x="146049" y="231211"/>
                </a:lnTo>
                <a:lnTo>
                  <a:pt x="173786" y="216768"/>
                </a:lnTo>
                <a:lnTo>
                  <a:pt x="191265" y="193273"/>
                </a:lnTo>
                <a:lnTo>
                  <a:pt x="192044" y="189166"/>
                </a:lnTo>
                <a:lnTo>
                  <a:pt x="51942" y="189166"/>
                </a:lnTo>
                <a:lnTo>
                  <a:pt x="51942" y="131216"/>
                </a:lnTo>
                <a:lnTo>
                  <a:pt x="191877" y="131216"/>
                </a:lnTo>
                <a:lnTo>
                  <a:pt x="175821" y="108088"/>
                </a:lnTo>
                <a:lnTo>
                  <a:pt x="149800" y="93294"/>
                </a:lnTo>
                <a:lnTo>
                  <a:pt x="114388" y="88074"/>
                </a:lnTo>
                <a:lnTo>
                  <a:pt x="51942" y="88074"/>
                </a:lnTo>
                <a:lnTo>
                  <a:pt x="51942" y="46926"/>
                </a:lnTo>
                <a:lnTo>
                  <a:pt x="181152" y="46926"/>
                </a:lnTo>
                <a:lnTo>
                  <a:pt x="181152" y="0"/>
                </a:lnTo>
                <a:close/>
              </a:path>
              <a:path w="197485" h="236219">
                <a:moveTo>
                  <a:pt x="191877" y="131216"/>
                </a:moveTo>
                <a:lnTo>
                  <a:pt x="108889" y="131216"/>
                </a:lnTo>
                <a:lnTo>
                  <a:pt x="124987" y="133039"/>
                </a:lnTo>
                <a:lnTo>
                  <a:pt x="136356" y="138409"/>
                </a:lnTo>
                <a:lnTo>
                  <a:pt x="143101" y="147177"/>
                </a:lnTo>
                <a:lnTo>
                  <a:pt x="145326" y="159194"/>
                </a:lnTo>
                <a:lnTo>
                  <a:pt x="143105" y="172584"/>
                </a:lnTo>
                <a:lnTo>
                  <a:pt x="136394" y="181919"/>
                </a:lnTo>
                <a:lnTo>
                  <a:pt x="125116" y="187385"/>
                </a:lnTo>
                <a:lnTo>
                  <a:pt x="109194" y="189166"/>
                </a:lnTo>
                <a:lnTo>
                  <a:pt x="192044" y="189166"/>
                </a:lnTo>
                <a:lnTo>
                  <a:pt x="197345" y="161201"/>
                </a:lnTo>
                <a:lnTo>
                  <a:pt x="191877" y="131216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3" name="object 73"/>
          <p:cNvSpPr/>
          <p:nvPr/>
        </p:nvSpPr>
        <p:spPr>
          <a:xfrm>
            <a:off x="4582784" y="2866720"/>
            <a:ext cx="15421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79781" y="0"/>
                </a:lnTo>
              </a:path>
            </a:pathLst>
          </a:custGeom>
          <a:ln w="46990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4" name="object 74"/>
          <p:cNvSpPr/>
          <p:nvPr/>
        </p:nvSpPr>
        <p:spPr>
          <a:xfrm>
            <a:off x="4582784" y="2825996"/>
            <a:ext cx="44525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650" y="0"/>
                </a:lnTo>
              </a:path>
            </a:pathLst>
          </a:custGeom>
          <a:ln w="48259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5" name="object 75"/>
          <p:cNvSpPr/>
          <p:nvPr/>
        </p:nvSpPr>
        <p:spPr>
          <a:xfrm>
            <a:off x="4582784" y="2785271"/>
            <a:ext cx="139549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991" y="0"/>
                </a:lnTo>
              </a:path>
            </a:pathLst>
          </a:custGeom>
          <a:ln w="46990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6" name="object 76"/>
          <p:cNvSpPr/>
          <p:nvPr/>
        </p:nvSpPr>
        <p:spPr>
          <a:xfrm>
            <a:off x="4582784" y="2744547"/>
            <a:ext cx="44525" cy="0"/>
          </a:xfrm>
          <a:custGeom>
            <a:avLst/>
            <a:gdLst/>
            <a:ahLst/>
            <a:cxnLst/>
            <a:rect l="l" t="t" r="r" b="b"/>
            <a:pathLst>
              <a:path w="52070">
                <a:moveTo>
                  <a:pt x="0" y="0"/>
                </a:moveTo>
                <a:lnTo>
                  <a:pt x="51650" y="0"/>
                </a:lnTo>
              </a:path>
            </a:pathLst>
          </a:custGeom>
          <a:ln w="48259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7" name="object 77"/>
          <p:cNvSpPr/>
          <p:nvPr/>
        </p:nvSpPr>
        <p:spPr>
          <a:xfrm>
            <a:off x="4582784" y="2704365"/>
            <a:ext cx="152581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130" y="0"/>
                </a:lnTo>
              </a:path>
            </a:pathLst>
          </a:custGeom>
          <a:ln w="45720">
            <a:solidFill>
              <a:srgbClr val="43424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8" name="object 78"/>
          <p:cNvSpPr/>
          <p:nvPr/>
        </p:nvSpPr>
        <p:spPr>
          <a:xfrm>
            <a:off x="4754576" y="2684817"/>
            <a:ext cx="212310" cy="244347"/>
          </a:xfrm>
          <a:custGeom>
            <a:avLst/>
            <a:gdLst/>
            <a:ahLst/>
            <a:cxnLst/>
            <a:rect l="l" t="t" r="r" b="b"/>
            <a:pathLst>
              <a:path w="248285" h="285750">
                <a:moveTo>
                  <a:pt x="248259" y="189141"/>
                </a:moveTo>
                <a:lnTo>
                  <a:pt x="0" y="189141"/>
                </a:lnTo>
                <a:lnTo>
                  <a:pt x="0" y="285318"/>
                </a:lnTo>
                <a:lnTo>
                  <a:pt x="46901" y="285318"/>
                </a:lnTo>
                <a:lnTo>
                  <a:pt x="50203" y="236105"/>
                </a:lnTo>
                <a:lnTo>
                  <a:pt x="244954" y="236105"/>
                </a:lnTo>
                <a:lnTo>
                  <a:pt x="248259" y="189141"/>
                </a:lnTo>
                <a:close/>
              </a:path>
              <a:path w="248285" h="285750">
                <a:moveTo>
                  <a:pt x="244954" y="236105"/>
                </a:moveTo>
                <a:lnTo>
                  <a:pt x="197993" y="236105"/>
                </a:lnTo>
                <a:lnTo>
                  <a:pt x="197993" y="285318"/>
                </a:lnTo>
                <a:lnTo>
                  <a:pt x="241490" y="285318"/>
                </a:lnTo>
                <a:lnTo>
                  <a:pt x="244954" y="236105"/>
                </a:lnTo>
                <a:close/>
              </a:path>
              <a:path w="248285" h="285750">
                <a:moveTo>
                  <a:pt x="219913" y="0"/>
                </a:moveTo>
                <a:lnTo>
                  <a:pt x="48272" y="0"/>
                </a:lnTo>
                <a:lnTo>
                  <a:pt x="48272" y="27711"/>
                </a:lnTo>
                <a:lnTo>
                  <a:pt x="46672" y="81250"/>
                </a:lnTo>
                <a:lnTo>
                  <a:pt x="41840" y="123432"/>
                </a:lnTo>
                <a:lnTo>
                  <a:pt x="33731" y="158111"/>
                </a:lnTo>
                <a:lnTo>
                  <a:pt x="22301" y="189141"/>
                </a:lnTo>
                <a:lnTo>
                  <a:pt x="76834" y="189141"/>
                </a:lnTo>
                <a:lnTo>
                  <a:pt x="85877" y="163927"/>
                </a:lnTo>
                <a:lnTo>
                  <a:pt x="92559" y="136490"/>
                </a:lnTo>
                <a:lnTo>
                  <a:pt x="96699" y="105809"/>
                </a:lnTo>
                <a:lnTo>
                  <a:pt x="98120" y="70865"/>
                </a:lnTo>
                <a:lnTo>
                  <a:pt x="98120" y="46926"/>
                </a:lnTo>
                <a:lnTo>
                  <a:pt x="219913" y="46926"/>
                </a:lnTo>
                <a:lnTo>
                  <a:pt x="219913" y="0"/>
                </a:lnTo>
                <a:close/>
              </a:path>
              <a:path w="248285" h="285750">
                <a:moveTo>
                  <a:pt x="219913" y="46926"/>
                </a:moveTo>
                <a:lnTo>
                  <a:pt x="167919" y="46926"/>
                </a:lnTo>
                <a:lnTo>
                  <a:pt x="167919" y="189141"/>
                </a:lnTo>
                <a:lnTo>
                  <a:pt x="219913" y="189141"/>
                </a:lnTo>
                <a:lnTo>
                  <a:pt x="219913" y="46926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9" name="object 79"/>
          <p:cNvSpPr/>
          <p:nvPr/>
        </p:nvSpPr>
        <p:spPr>
          <a:xfrm>
            <a:off x="4997848" y="2684818"/>
            <a:ext cx="228600" cy="201993"/>
          </a:xfrm>
          <a:custGeom>
            <a:avLst/>
            <a:gdLst/>
            <a:ahLst/>
            <a:cxnLst/>
            <a:rect l="l" t="t" r="r" b="b"/>
            <a:pathLst>
              <a:path w="267335" h="236219">
                <a:moveTo>
                  <a:pt x="266788" y="0"/>
                </a:moveTo>
                <a:lnTo>
                  <a:pt x="214833" y="0"/>
                </a:lnTo>
                <a:lnTo>
                  <a:pt x="214833" y="236118"/>
                </a:lnTo>
                <a:lnTo>
                  <a:pt x="266788" y="236118"/>
                </a:lnTo>
                <a:lnTo>
                  <a:pt x="266788" y="0"/>
                </a:lnTo>
                <a:close/>
              </a:path>
              <a:path w="267335" h="236219">
                <a:moveTo>
                  <a:pt x="51955" y="0"/>
                </a:moveTo>
                <a:lnTo>
                  <a:pt x="0" y="0"/>
                </a:lnTo>
                <a:lnTo>
                  <a:pt x="0" y="236092"/>
                </a:lnTo>
                <a:lnTo>
                  <a:pt x="98869" y="236092"/>
                </a:lnTo>
                <a:lnTo>
                  <a:pt x="136225" y="230544"/>
                </a:lnTo>
                <a:lnTo>
                  <a:pt x="164471" y="214685"/>
                </a:lnTo>
                <a:lnTo>
                  <a:pt x="182344" y="189699"/>
                </a:lnTo>
                <a:lnTo>
                  <a:pt x="182445" y="189166"/>
                </a:lnTo>
                <a:lnTo>
                  <a:pt x="51955" y="189166"/>
                </a:lnTo>
                <a:lnTo>
                  <a:pt x="51955" y="124790"/>
                </a:lnTo>
                <a:lnTo>
                  <a:pt x="182357" y="124790"/>
                </a:lnTo>
                <a:lnTo>
                  <a:pt x="165876" y="101230"/>
                </a:lnTo>
                <a:lnTo>
                  <a:pt x="138727" y="85718"/>
                </a:lnTo>
                <a:lnTo>
                  <a:pt x="102146" y="80238"/>
                </a:lnTo>
                <a:lnTo>
                  <a:pt x="51955" y="80238"/>
                </a:lnTo>
                <a:lnTo>
                  <a:pt x="51955" y="0"/>
                </a:lnTo>
                <a:close/>
              </a:path>
              <a:path w="267335" h="236219">
                <a:moveTo>
                  <a:pt x="182357" y="124790"/>
                </a:moveTo>
                <a:lnTo>
                  <a:pt x="97802" y="124790"/>
                </a:lnTo>
                <a:lnTo>
                  <a:pt x="114880" y="126890"/>
                </a:lnTo>
                <a:lnTo>
                  <a:pt x="127103" y="133007"/>
                </a:lnTo>
                <a:lnTo>
                  <a:pt x="134451" y="142867"/>
                </a:lnTo>
                <a:lnTo>
                  <a:pt x="136905" y="156197"/>
                </a:lnTo>
                <a:lnTo>
                  <a:pt x="134458" y="170580"/>
                </a:lnTo>
                <a:lnTo>
                  <a:pt x="127153" y="180887"/>
                </a:lnTo>
                <a:lnTo>
                  <a:pt x="115051" y="187092"/>
                </a:lnTo>
                <a:lnTo>
                  <a:pt x="98209" y="189166"/>
                </a:lnTo>
                <a:lnTo>
                  <a:pt x="182445" y="189166"/>
                </a:lnTo>
                <a:lnTo>
                  <a:pt x="188582" y="156768"/>
                </a:lnTo>
                <a:lnTo>
                  <a:pt x="182768" y="125378"/>
                </a:lnTo>
                <a:lnTo>
                  <a:pt x="182357" y="124790"/>
                </a:lnTo>
                <a:close/>
              </a:path>
            </a:pathLst>
          </a:custGeom>
          <a:solidFill>
            <a:srgbClr val="434242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0" name="object 80"/>
          <p:cNvSpPr/>
          <p:nvPr/>
        </p:nvSpPr>
        <p:spPr>
          <a:xfrm>
            <a:off x="4156089" y="1166924"/>
            <a:ext cx="973043" cy="674397"/>
          </a:xfrm>
          <a:custGeom>
            <a:avLst/>
            <a:gdLst/>
            <a:ahLst/>
            <a:cxnLst/>
            <a:rect l="l" t="t" r="r" b="b"/>
            <a:pathLst>
              <a:path w="1137920" h="788669">
                <a:moveTo>
                  <a:pt x="1052818" y="331238"/>
                </a:moveTo>
                <a:lnTo>
                  <a:pt x="628921" y="331238"/>
                </a:lnTo>
                <a:lnTo>
                  <a:pt x="645417" y="333729"/>
                </a:lnTo>
                <a:lnTo>
                  <a:pt x="661403" y="339474"/>
                </a:lnTo>
                <a:lnTo>
                  <a:pt x="695417" y="368507"/>
                </a:lnTo>
                <a:lnTo>
                  <a:pt x="707072" y="393191"/>
                </a:lnTo>
                <a:lnTo>
                  <a:pt x="711641" y="401701"/>
                </a:lnTo>
                <a:lnTo>
                  <a:pt x="753186" y="427393"/>
                </a:lnTo>
                <a:lnTo>
                  <a:pt x="765543" y="430682"/>
                </a:lnTo>
                <a:lnTo>
                  <a:pt x="767727" y="431457"/>
                </a:lnTo>
                <a:lnTo>
                  <a:pt x="768934" y="432244"/>
                </a:lnTo>
                <a:lnTo>
                  <a:pt x="768934" y="434124"/>
                </a:lnTo>
                <a:lnTo>
                  <a:pt x="769556" y="436498"/>
                </a:lnTo>
                <a:lnTo>
                  <a:pt x="730604" y="451780"/>
                </a:lnTo>
                <a:lnTo>
                  <a:pt x="695960" y="476808"/>
                </a:lnTo>
                <a:lnTo>
                  <a:pt x="692543" y="481964"/>
                </a:lnTo>
                <a:lnTo>
                  <a:pt x="688638" y="486927"/>
                </a:lnTo>
                <a:lnTo>
                  <a:pt x="676532" y="533369"/>
                </a:lnTo>
                <a:lnTo>
                  <a:pt x="674849" y="556414"/>
                </a:lnTo>
                <a:lnTo>
                  <a:pt x="674941" y="559676"/>
                </a:lnTo>
                <a:lnTo>
                  <a:pt x="681828" y="611406"/>
                </a:lnTo>
                <a:lnTo>
                  <a:pt x="701281" y="657952"/>
                </a:lnTo>
                <a:lnTo>
                  <a:pt x="731487" y="697482"/>
                </a:lnTo>
                <a:lnTo>
                  <a:pt x="770636" y="728167"/>
                </a:lnTo>
                <a:lnTo>
                  <a:pt x="813898" y="752616"/>
                </a:lnTo>
                <a:lnTo>
                  <a:pt x="891794" y="770978"/>
                </a:lnTo>
                <a:lnTo>
                  <a:pt x="948015" y="780942"/>
                </a:lnTo>
                <a:lnTo>
                  <a:pt x="989904" y="786058"/>
                </a:lnTo>
                <a:lnTo>
                  <a:pt x="1025093" y="788212"/>
                </a:lnTo>
                <a:lnTo>
                  <a:pt x="1050310" y="787863"/>
                </a:lnTo>
                <a:lnTo>
                  <a:pt x="1100197" y="785169"/>
                </a:lnTo>
                <a:lnTo>
                  <a:pt x="1130450" y="751209"/>
                </a:lnTo>
                <a:lnTo>
                  <a:pt x="1136951" y="686320"/>
                </a:lnTo>
                <a:lnTo>
                  <a:pt x="1137780" y="653173"/>
                </a:lnTo>
                <a:lnTo>
                  <a:pt x="1135988" y="604430"/>
                </a:lnTo>
                <a:lnTo>
                  <a:pt x="1130697" y="556659"/>
                </a:lnTo>
                <a:lnTo>
                  <a:pt x="1122032" y="509987"/>
                </a:lnTo>
                <a:lnTo>
                  <a:pt x="1110121" y="464540"/>
                </a:lnTo>
                <a:lnTo>
                  <a:pt x="1095090" y="420444"/>
                </a:lnTo>
                <a:lnTo>
                  <a:pt x="1077064" y="377826"/>
                </a:lnTo>
                <a:lnTo>
                  <a:pt x="1056171" y="336811"/>
                </a:lnTo>
                <a:lnTo>
                  <a:pt x="1052818" y="331238"/>
                </a:lnTo>
                <a:close/>
              </a:path>
              <a:path w="1137920" h="788669">
                <a:moveTo>
                  <a:pt x="484581" y="0"/>
                </a:moveTo>
                <a:lnTo>
                  <a:pt x="432660" y="2031"/>
                </a:lnTo>
                <a:lnTo>
                  <a:pt x="381858" y="8023"/>
                </a:lnTo>
                <a:lnTo>
                  <a:pt x="332326" y="17824"/>
                </a:lnTo>
                <a:lnTo>
                  <a:pt x="284216" y="31283"/>
                </a:lnTo>
                <a:lnTo>
                  <a:pt x="237679" y="48248"/>
                </a:lnTo>
                <a:lnTo>
                  <a:pt x="192868" y="68566"/>
                </a:lnTo>
                <a:lnTo>
                  <a:pt x="149934" y="92086"/>
                </a:lnTo>
                <a:lnTo>
                  <a:pt x="109028" y="118657"/>
                </a:lnTo>
                <a:lnTo>
                  <a:pt x="70302" y="148125"/>
                </a:lnTo>
                <a:lnTo>
                  <a:pt x="33909" y="180340"/>
                </a:lnTo>
                <a:lnTo>
                  <a:pt x="0" y="215150"/>
                </a:lnTo>
                <a:lnTo>
                  <a:pt x="32571" y="252994"/>
                </a:lnTo>
                <a:lnTo>
                  <a:pt x="66385" y="289717"/>
                </a:lnTo>
                <a:lnTo>
                  <a:pt x="101406" y="325284"/>
                </a:lnTo>
                <a:lnTo>
                  <a:pt x="137594" y="359661"/>
                </a:lnTo>
                <a:lnTo>
                  <a:pt x="174912" y="392813"/>
                </a:lnTo>
                <a:lnTo>
                  <a:pt x="213320" y="424705"/>
                </a:lnTo>
                <a:lnTo>
                  <a:pt x="252781" y="455302"/>
                </a:lnTo>
                <a:lnTo>
                  <a:pt x="293256" y="484568"/>
                </a:lnTo>
                <a:lnTo>
                  <a:pt x="334708" y="512470"/>
                </a:lnTo>
                <a:lnTo>
                  <a:pt x="408879" y="541561"/>
                </a:lnTo>
                <a:lnTo>
                  <a:pt x="451971" y="535724"/>
                </a:lnTo>
                <a:lnTo>
                  <a:pt x="484035" y="499402"/>
                </a:lnTo>
                <a:lnTo>
                  <a:pt x="499277" y="459652"/>
                </a:lnTo>
                <a:lnTo>
                  <a:pt x="516860" y="418276"/>
                </a:lnTo>
                <a:lnTo>
                  <a:pt x="539145" y="380112"/>
                </a:lnTo>
                <a:lnTo>
                  <a:pt x="568476" y="350016"/>
                </a:lnTo>
                <a:lnTo>
                  <a:pt x="607225" y="332816"/>
                </a:lnTo>
                <a:lnTo>
                  <a:pt x="628921" y="331238"/>
                </a:lnTo>
                <a:lnTo>
                  <a:pt x="1052818" y="331238"/>
                </a:lnTo>
                <a:lnTo>
                  <a:pt x="1032537" y="297528"/>
                </a:lnTo>
                <a:lnTo>
                  <a:pt x="1006288" y="260101"/>
                </a:lnTo>
                <a:lnTo>
                  <a:pt x="977550" y="224656"/>
                </a:lnTo>
                <a:lnTo>
                  <a:pt x="946450" y="191322"/>
                </a:lnTo>
                <a:lnTo>
                  <a:pt x="913114" y="160223"/>
                </a:lnTo>
                <a:lnTo>
                  <a:pt x="877668" y="131486"/>
                </a:lnTo>
                <a:lnTo>
                  <a:pt x="840240" y="105238"/>
                </a:lnTo>
                <a:lnTo>
                  <a:pt x="800954" y="81605"/>
                </a:lnTo>
                <a:lnTo>
                  <a:pt x="759938" y="60712"/>
                </a:lnTo>
                <a:lnTo>
                  <a:pt x="717318" y="42688"/>
                </a:lnTo>
                <a:lnTo>
                  <a:pt x="673221" y="27657"/>
                </a:lnTo>
                <a:lnTo>
                  <a:pt x="627772" y="15746"/>
                </a:lnTo>
                <a:lnTo>
                  <a:pt x="581098" y="7082"/>
                </a:lnTo>
                <a:lnTo>
                  <a:pt x="533326" y="1791"/>
                </a:lnTo>
                <a:lnTo>
                  <a:pt x="484581" y="0"/>
                </a:lnTo>
                <a:close/>
              </a:path>
            </a:pathLst>
          </a:custGeom>
          <a:solidFill>
            <a:srgbClr val="0D78B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1" name="object 81"/>
          <p:cNvSpPr/>
          <p:nvPr/>
        </p:nvSpPr>
        <p:spPr>
          <a:xfrm>
            <a:off x="4012218" y="1742964"/>
            <a:ext cx="308963" cy="380637"/>
          </a:xfrm>
          <a:custGeom>
            <a:avLst/>
            <a:gdLst/>
            <a:ahLst/>
            <a:cxnLst/>
            <a:rect l="l" t="t" r="r" b="b"/>
            <a:pathLst>
              <a:path w="361314" h="445135">
                <a:moveTo>
                  <a:pt x="0" y="0"/>
                </a:moveTo>
                <a:lnTo>
                  <a:pt x="3643" y="51674"/>
                </a:lnTo>
                <a:lnTo>
                  <a:pt x="11210" y="102171"/>
                </a:lnTo>
                <a:lnTo>
                  <a:pt x="22548" y="151332"/>
                </a:lnTo>
                <a:lnTo>
                  <a:pt x="37506" y="199002"/>
                </a:lnTo>
                <a:lnTo>
                  <a:pt x="55930" y="245025"/>
                </a:lnTo>
                <a:lnTo>
                  <a:pt x="77670" y="289245"/>
                </a:lnTo>
                <a:lnTo>
                  <a:pt x="102571" y="331506"/>
                </a:lnTo>
                <a:lnTo>
                  <a:pt x="130483" y="371651"/>
                </a:lnTo>
                <a:lnTo>
                  <a:pt x="161253" y="409524"/>
                </a:lnTo>
                <a:lnTo>
                  <a:pt x="194729" y="444969"/>
                </a:lnTo>
                <a:lnTo>
                  <a:pt x="251239" y="401293"/>
                </a:lnTo>
                <a:lnTo>
                  <a:pt x="305112" y="366917"/>
                </a:lnTo>
                <a:lnTo>
                  <a:pt x="345396" y="344373"/>
                </a:lnTo>
                <a:lnTo>
                  <a:pt x="361137" y="336194"/>
                </a:lnTo>
                <a:lnTo>
                  <a:pt x="263532" y="283571"/>
                </a:lnTo>
                <a:lnTo>
                  <a:pt x="193379" y="231009"/>
                </a:lnTo>
                <a:lnTo>
                  <a:pt x="116820" y="146992"/>
                </a:lnTo>
                <a:lnTo>
                  <a:pt x="0" y="0"/>
                </a:lnTo>
                <a:close/>
              </a:path>
            </a:pathLst>
          </a:custGeom>
          <a:solidFill>
            <a:srgbClr val="0D78B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2" name="object 82"/>
          <p:cNvSpPr/>
          <p:nvPr/>
        </p:nvSpPr>
        <p:spPr>
          <a:xfrm>
            <a:off x="4542277" y="2092434"/>
            <a:ext cx="449055" cy="191676"/>
          </a:xfrm>
          <a:custGeom>
            <a:avLst/>
            <a:gdLst/>
            <a:ahLst/>
            <a:cxnLst/>
            <a:rect l="l" t="t" r="r" b="b"/>
            <a:pathLst>
              <a:path w="525145" h="224155">
                <a:moveTo>
                  <a:pt x="27406" y="48133"/>
                </a:moveTo>
                <a:lnTo>
                  <a:pt x="25147" y="97897"/>
                </a:lnTo>
                <a:lnTo>
                  <a:pt x="20508" y="142671"/>
                </a:lnTo>
                <a:lnTo>
                  <a:pt x="12467" y="183978"/>
                </a:lnTo>
                <a:lnTo>
                  <a:pt x="0" y="223342"/>
                </a:lnTo>
                <a:lnTo>
                  <a:pt x="8208" y="223650"/>
                </a:lnTo>
                <a:lnTo>
                  <a:pt x="16417" y="223859"/>
                </a:lnTo>
                <a:lnTo>
                  <a:pt x="32969" y="224015"/>
                </a:lnTo>
                <a:lnTo>
                  <a:pt x="86040" y="221892"/>
                </a:lnTo>
                <a:lnTo>
                  <a:pt x="137925" y="215632"/>
                </a:lnTo>
                <a:lnTo>
                  <a:pt x="188465" y="205398"/>
                </a:lnTo>
                <a:lnTo>
                  <a:pt x="237499" y="191353"/>
                </a:lnTo>
                <a:lnTo>
                  <a:pt x="284867" y="173659"/>
                </a:lnTo>
                <a:lnTo>
                  <a:pt x="330409" y="152479"/>
                </a:lnTo>
                <a:lnTo>
                  <a:pt x="373964" y="127977"/>
                </a:lnTo>
                <a:lnTo>
                  <a:pt x="415373" y="100315"/>
                </a:lnTo>
                <a:lnTo>
                  <a:pt x="454475" y="69656"/>
                </a:lnTo>
                <a:lnTo>
                  <a:pt x="475409" y="50518"/>
                </a:lnTo>
                <a:lnTo>
                  <a:pt x="69866" y="50518"/>
                </a:lnTo>
                <a:lnTo>
                  <a:pt x="27406" y="48133"/>
                </a:lnTo>
                <a:close/>
              </a:path>
              <a:path w="525145" h="224155">
                <a:moveTo>
                  <a:pt x="525119" y="0"/>
                </a:moveTo>
                <a:lnTo>
                  <a:pt x="341427" y="37240"/>
                </a:lnTo>
                <a:lnTo>
                  <a:pt x="182108" y="50484"/>
                </a:lnTo>
                <a:lnTo>
                  <a:pt x="69866" y="50518"/>
                </a:lnTo>
                <a:lnTo>
                  <a:pt x="475409" y="50518"/>
                </a:lnTo>
                <a:lnTo>
                  <a:pt x="491111" y="36164"/>
                </a:lnTo>
                <a:lnTo>
                  <a:pt x="525119" y="0"/>
                </a:lnTo>
                <a:close/>
              </a:path>
            </a:pathLst>
          </a:custGeom>
          <a:solidFill>
            <a:srgbClr val="0D78BD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3" name="object 83"/>
          <p:cNvSpPr/>
          <p:nvPr/>
        </p:nvSpPr>
        <p:spPr>
          <a:xfrm>
            <a:off x="4871352" y="1417276"/>
            <a:ext cx="111878" cy="566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4" name="object 84"/>
          <p:cNvSpPr/>
          <p:nvPr/>
        </p:nvSpPr>
        <p:spPr>
          <a:xfrm>
            <a:off x="4852007" y="1241629"/>
            <a:ext cx="97209" cy="232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5" name="object 85"/>
          <p:cNvSpPr/>
          <p:nvPr/>
        </p:nvSpPr>
        <p:spPr>
          <a:xfrm>
            <a:off x="4926379" y="1418232"/>
            <a:ext cx="204306" cy="519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6" name="object 86"/>
          <p:cNvSpPr/>
          <p:nvPr/>
        </p:nvSpPr>
        <p:spPr>
          <a:xfrm>
            <a:off x="3802231" y="956754"/>
            <a:ext cx="1539786" cy="12940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8" name="object 88"/>
          <p:cNvSpPr/>
          <p:nvPr/>
        </p:nvSpPr>
        <p:spPr>
          <a:xfrm>
            <a:off x="2174185" y="1148462"/>
            <a:ext cx="238374" cy="239460"/>
          </a:xfrm>
          <a:custGeom>
            <a:avLst/>
            <a:gdLst/>
            <a:ahLst/>
            <a:cxnLst/>
            <a:rect l="l" t="t" r="r" b="b"/>
            <a:pathLst>
              <a:path w="278764" h="280034">
                <a:moveTo>
                  <a:pt x="160831" y="0"/>
                </a:moveTo>
                <a:lnTo>
                  <a:pt x="118562" y="866"/>
                </a:lnTo>
                <a:lnTo>
                  <a:pt x="77434" y="15370"/>
                </a:lnTo>
                <a:lnTo>
                  <a:pt x="40235" y="43816"/>
                </a:lnTo>
                <a:lnTo>
                  <a:pt x="13094" y="82094"/>
                </a:lnTo>
                <a:lnTo>
                  <a:pt x="0" y="123918"/>
                </a:lnTo>
                <a:lnTo>
                  <a:pt x="515" y="166427"/>
                </a:lnTo>
                <a:lnTo>
                  <a:pt x="14221" y="206704"/>
                </a:lnTo>
                <a:lnTo>
                  <a:pt x="40692" y="241847"/>
                </a:lnTo>
                <a:lnTo>
                  <a:pt x="76891" y="267356"/>
                </a:lnTo>
                <a:lnTo>
                  <a:pt x="117518" y="279827"/>
                </a:lnTo>
                <a:lnTo>
                  <a:pt x="159788" y="278961"/>
                </a:lnTo>
                <a:lnTo>
                  <a:pt x="200915" y="264458"/>
                </a:lnTo>
                <a:lnTo>
                  <a:pt x="238114" y="236018"/>
                </a:lnTo>
                <a:lnTo>
                  <a:pt x="247733" y="222454"/>
                </a:lnTo>
                <a:lnTo>
                  <a:pt x="141536" y="222454"/>
                </a:lnTo>
                <a:lnTo>
                  <a:pt x="110762" y="215928"/>
                </a:lnTo>
                <a:lnTo>
                  <a:pt x="83326" y="197727"/>
                </a:lnTo>
                <a:lnTo>
                  <a:pt x="63868" y="170790"/>
                </a:lnTo>
                <a:lnTo>
                  <a:pt x="56124" y="140469"/>
                </a:lnTo>
                <a:lnTo>
                  <a:pt x="60804" y="109834"/>
                </a:lnTo>
                <a:lnTo>
                  <a:pt x="78614" y="81954"/>
                </a:lnTo>
                <a:lnTo>
                  <a:pt x="106036" y="63172"/>
                </a:lnTo>
                <a:lnTo>
                  <a:pt x="136809" y="57368"/>
                </a:lnTo>
                <a:lnTo>
                  <a:pt x="252247" y="57368"/>
                </a:lnTo>
                <a:lnTo>
                  <a:pt x="237631" y="37974"/>
                </a:lnTo>
                <a:lnTo>
                  <a:pt x="201450" y="12470"/>
                </a:lnTo>
                <a:lnTo>
                  <a:pt x="160831" y="0"/>
                </a:lnTo>
                <a:close/>
              </a:path>
              <a:path w="278764" h="280034">
                <a:moveTo>
                  <a:pt x="252247" y="57368"/>
                </a:moveTo>
                <a:lnTo>
                  <a:pt x="136809" y="57368"/>
                </a:lnTo>
                <a:lnTo>
                  <a:pt x="167586" y="63893"/>
                </a:lnTo>
                <a:lnTo>
                  <a:pt x="195023" y="82094"/>
                </a:lnTo>
                <a:lnTo>
                  <a:pt x="214480" y="109031"/>
                </a:lnTo>
                <a:lnTo>
                  <a:pt x="222221" y="139353"/>
                </a:lnTo>
                <a:lnTo>
                  <a:pt x="217534" y="169992"/>
                </a:lnTo>
                <a:lnTo>
                  <a:pt x="199709" y="197879"/>
                </a:lnTo>
                <a:lnTo>
                  <a:pt x="172301" y="216654"/>
                </a:lnTo>
                <a:lnTo>
                  <a:pt x="141536" y="222454"/>
                </a:lnTo>
                <a:lnTo>
                  <a:pt x="247733" y="222454"/>
                </a:lnTo>
                <a:lnTo>
                  <a:pt x="265262" y="197727"/>
                </a:lnTo>
                <a:lnTo>
                  <a:pt x="278353" y="155906"/>
                </a:lnTo>
                <a:lnTo>
                  <a:pt x="277832" y="113395"/>
                </a:lnTo>
                <a:lnTo>
                  <a:pt x="264116" y="73117"/>
                </a:lnTo>
                <a:lnTo>
                  <a:pt x="252247" y="5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9" name="object 89"/>
          <p:cNvSpPr/>
          <p:nvPr/>
        </p:nvSpPr>
        <p:spPr>
          <a:xfrm>
            <a:off x="2402620" y="957508"/>
            <a:ext cx="240003" cy="238917"/>
          </a:xfrm>
          <a:custGeom>
            <a:avLst/>
            <a:gdLst/>
            <a:ahLst/>
            <a:cxnLst/>
            <a:rect l="l" t="t" r="r" b="b"/>
            <a:pathLst>
              <a:path w="280669" h="279400">
                <a:moveTo>
                  <a:pt x="144218" y="0"/>
                </a:moveTo>
                <a:lnTo>
                  <a:pt x="90187" y="9810"/>
                </a:lnTo>
                <a:lnTo>
                  <a:pt x="27017" y="58661"/>
                </a:lnTo>
                <a:lnTo>
                  <a:pt x="6856" y="96803"/>
                </a:lnTo>
                <a:lnTo>
                  <a:pt x="0" y="138144"/>
                </a:lnTo>
                <a:lnTo>
                  <a:pt x="6381" y="179889"/>
                </a:lnTo>
                <a:lnTo>
                  <a:pt x="25937" y="219245"/>
                </a:lnTo>
                <a:lnTo>
                  <a:pt x="56698" y="251447"/>
                </a:lnTo>
                <a:lnTo>
                  <a:pt x="93898" y="271650"/>
                </a:lnTo>
                <a:lnTo>
                  <a:pt x="134832" y="279185"/>
                </a:lnTo>
                <a:lnTo>
                  <a:pt x="176796" y="273383"/>
                </a:lnTo>
                <a:lnTo>
                  <a:pt x="217085" y="253573"/>
                </a:lnTo>
                <a:lnTo>
                  <a:pt x="243965" y="231094"/>
                </a:lnTo>
                <a:lnTo>
                  <a:pt x="252064" y="220759"/>
                </a:lnTo>
                <a:lnTo>
                  <a:pt x="158056" y="220759"/>
                </a:lnTo>
                <a:lnTo>
                  <a:pt x="127659" y="219985"/>
                </a:lnTo>
                <a:lnTo>
                  <a:pt x="99361" y="207271"/>
                </a:lnTo>
                <a:lnTo>
                  <a:pt x="76140" y="184015"/>
                </a:lnTo>
                <a:lnTo>
                  <a:pt x="62079" y="153943"/>
                </a:lnTo>
                <a:lnTo>
                  <a:pt x="59918" y="122932"/>
                </a:lnTo>
                <a:lnTo>
                  <a:pt x="69656" y="94211"/>
                </a:lnTo>
                <a:lnTo>
                  <a:pt x="91291" y="71011"/>
                </a:lnTo>
                <a:lnTo>
                  <a:pt x="109382" y="60787"/>
                </a:lnTo>
                <a:lnTo>
                  <a:pt x="126916" y="55617"/>
                </a:lnTo>
                <a:lnTo>
                  <a:pt x="144939" y="54378"/>
                </a:lnTo>
                <a:lnTo>
                  <a:pt x="164656" y="54378"/>
                </a:lnTo>
                <a:lnTo>
                  <a:pt x="169981" y="2774"/>
                </a:lnTo>
                <a:lnTo>
                  <a:pt x="144218" y="0"/>
                </a:lnTo>
                <a:close/>
              </a:path>
              <a:path w="280669" h="279400">
                <a:moveTo>
                  <a:pt x="227004" y="142372"/>
                </a:moveTo>
                <a:lnTo>
                  <a:pt x="214307" y="179085"/>
                </a:lnTo>
                <a:lnTo>
                  <a:pt x="187570" y="208196"/>
                </a:lnTo>
                <a:lnTo>
                  <a:pt x="158056" y="220759"/>
                </a:lnTo>
                <a:lnTo>
                  <a:pt x="252064" y="220759"/>
                </a:lnTo>
                <a:lnTo>
                  <a:pt x="262487" y="207458"/>
                </a:lnTo>
                <a:lnTo>
                  <a:pt x="274171" y="181905"/>
                </a:lnTo>
                <a:lnTo>
                  <a:pt x="280534" y="153675"/>
                </a:lnTo>
                <a:lnTo>
                  <a:pt x="227004" y="142372"/>
                </a:lnTo>
                <a:close/>
              </a:path>
              <a:path w="280669" h="279400">
                <a:moveTo>
                  <a:pt x="164656" y="54378"/>
                </a:moveTo>
                <a:lnTo>
                  <a:pt x="144939" y="54378"/>
                </a:lnTo>
                <a:lnTo>
                  <a:pt x="164494" y="55949"/>
                </a:lnTo>
                <a:lnTo>
                  <a:pt x="164656" y="54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0" name="object 90"/>
          <p:cNvSpPr/>
          <p:nvPr/>
        </p:nvSpPr>
        <p:spPr>
          <a:xfrm>
            <a:off x="2597265" y="802924"/>
            <a:ext cx="276926" cy="291587"/>
          </a:xfrm>
          <a:custGeom>
            <a:avLst/>
            <a:gdLst/>
            <a:ahLst/>
            <a:cxnLst/>
            <a:rect l="l" t="t" r="r" b="b"/>
            <a:pathLst>
              <a:path w="323850" h="340994">
                <a:moveTo>
                  <a:pt x="51943" y="77495"/>
                </a:moveTo>
                <a:lnTo>
                  <a:pt x="0" y="104749"/>
                </a:lnTo>
                <a:lnTo>
                  <a:pt x="123850" y="340918"/>
                </a:lnTo>
                <a:lnTo>
                  <a:pt x="175793" y="313677"/>
                </a:lnTo>
                <a:lnTo>
                  <a:pt x="126085" y="218859"/>
                </a:lnTo>
                <a:lnTo>
                  <a:pt x="217450" y="170954"/>
                </a:lnTo>
                <a:lnTo>
                  <a:pt x="100952" y="170954"/>
                </a:lnTo>
                <a:lnTo>
                  <a:pt x="51943" y="77495"/>
                </a:lnTo>
                <a:close/>
              </a:path>
              <a:path w="323850" h="340994">
                <a:moveTo>
                  <a:pt x="288153" y="168617"/>
                </a:moveTo>
                <a:lnTo>
                  <a:pt x="221907" y="168617"/>
                </a:lnTo>
                <a:lnTo>
                  <a:pt x="271614" y="263423"/>
                </a:lnTo>
                <a:lnTo>
                  <a:pt x="323583" y="236181"/>
                </a:lnTo>
                <a:lnTo>
                  <a:pt x="288153" y="168617"/>
                </a:lnTo>
                <a:close/>
              </a:path>
              <a:path w="323850" h="340994">
                <a:moveTo>
                  <a:pt x="199732" y="0"/>
                </a:moveTo>
                <a:lnTo>
                  <a:pt x="147764" y="27254"/>
                </a:lnTo>
                <a:lnTo>
                  <a:pt x="196773" y="120713"/>
                </a:lnTo>
                <a:lnTo>
                  <a:pt x="100952" y="170954"/>
                </a:lnTo>
                <a:lnTo>
                  <a:pt x="217450" y="170954"/>
                </a:lnTo>
                <a:lnTo>
                  <a:pt x="221907" y="168617"/>
                </a:lnTo>
                <a:lnTo>
                  <a:pt x="288153" y="168617"/>
                </a:lnTo>
                <a:lnTo>
                  <a:pt x="1997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1" name="object 91"/>
          <p:cNvSpPr/>
          <p:nvPr/>
        </p:nvSpPr>
        <p:spPr>
          <a:xfrm>
            <a:off x="2870685" y="713134"/>
            <a:ext cx="242175" cy="237831"/>
          </a:xfrm>
          <a:custGeom>
            <a:avLst/>
            <a:gdLst/>
            <a:ahLst/>
            <a:cxnLst/>
            <a:rect l="l" t="t" r="r" b="b"/>
            <a:pathLst>
              <a:path w="283210" h="278130">
                <a:moveTo>
                  <a:pt x="136592" y="0"/>
                </a:moveTo>
                <a:lnTo>
                  <a:pt x="90967" y="10553"/>
                </a:lnTo>
                <a:lnTo>
                  <a:pt x="50439" y="34200"/>
                </a:lnTo>
                <a:lnTo>
                  <a:pt x="21229" y="66900"/>
                </a:lnTo>
                <a:lnTo>
                  <a:pt x="4146" y="105831"/>
                </a:lnTo>
                <a:lnTo>
                  <a:pt x="0" y="148174"/>
                </a:lnTo>
                <a:lnTo>
                  <a:pt x="9598" y="191109"/>
                </a:lnTo>
                <a:lnTo>
                  <a:pt x="32036" y="229287"/>
                </a:lnTo>
                <a:lnTo>
                  <a:pt x="63892" y="257420"/>
                </a:lnTo>
                <a:lnTo>
                  <a:pt x="102750" y="274083"/>
                </a:lnTo>
                <a:lnTo>
                  <a:pt x="146197" y="277850"/>
                </a:lnTo>
                <a:lnTo>
                  <a:pt x="191818" y="267296"/>
                </a:lnTo>
                <a:lnTo>
                  <a:pt x="232340" y="243649"/>
                </a:lnTo>
                <a:lnTo>
                  <a:pt x="251224" y="222507"/>
                </a:lnTo>
                <a:lnTo>
                  <a:pt x="139892" y="222507"/>
                </a:lnTo>
                <a:lnTo>
                  <a:pt x="109468" y="215087"/>
                </a:lnTo>
                <a:lnTo>
                  <a:pt x="84126" y="196437"/>
                </a:lnTo>
                <a:lnTo>
                  <a:pt x="66647" y="168528"/>
                </a:lnTo>
                <a:lnTo>
                  <a:pt x="60054" y="135961"/>
                </a:lnTo>
                <a:lnTo>
                  <a:pt x="65523" y="105146"/>
                </a:lnTo>
                <a:lnTo>
                  <a:pt x="82431" y="79174"/>
                </a:lnTo>
                <a:lnTo>
                  <a:pt x="110157" y="61137"/>
                </a:lnTo>
                <a:lnTo>
                  <a:pt x="142883" y="55343"/>
                </a:lnTo>
                <a:lnTo>
                  <a:pt x="254728" y="55343"/>
                </a:lnTo>
                <a:lnTo>
                  <a:pt x="250739" y="48556"/>
                </a:lnTo>
                <a:lnTo>
                  <a:pt x="218889" y="20427"/>
                </a:lnTo>
                <a:lnTo>
                  <a:pt x="180036" y="3766"/>
                </a:lnTo>
                <a:lnTo>
                  <a:pt x="136592" y="0"/>
                </a:lnTo>
                <a:close/>
              </a:path>
              <a:path w="283210" h="278130">
                <a:moveTo>
                  <a:pt x="254728" y="55343"/>
                </a:moveTo>
                <a:lnTo>
                  <a:pt x="142883" y="55343"/>
                </a:lnTo>
                <a:lnTo>
                  <a:pt x="173309" y="62760"/>
                </a:lnTo>
                <a:lnTo>
                  <a:pt x="198652" y="81411"/>
                </a:lnTo>
                <a:lnTo>
                  <a:pt x="216126" y="109321"/>
                </a:lnTo>
                <a:lnTo>
                  <a:pt x="222727" y="141887"/>
                </a:lnTo>
                <a:lnTo>
                  <a:pt x="217264" y="172700"/>
                </a:lnTo>
                <a:lnTo>
                  <a:pt x="200354" y="198675"/>
                </a:lnTo>
                <a:lnTo>
                  <a:pt x="172616" y="216725"/>
                </a:lnTo>
                <a:lnTo>
                  <a:pt x="139892" y="222507"/>
                </a:lnTo>
                <a:lnTo>
                  <a:pt x="251224" y="222507"/>
                </a:lnTo>
                <a:lnTo>
                  <a:pt x="261547" y="210949"/>
                </a:lnTo>
                <a:lnTo>
                  <a:pt x="278627" y="172016"/>
                </a:lnTo>
                <a:lnTo>
                  <a:pt x="282773" y="129669"/>
                </a:lnTo>
                <a:lnTo>
                  <a:pt x="273174" y="86728"/>
                </a:lnTo>
                <a:lnTo>
                  <a:pt x="254728" y="55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2" name="object 92"/>
          <p:cNvSpPr/>
          <p:nvPr/>
        </p:nvSpPr>
        <p:spPr>
          <a:xfrm>
            <a:off x="3131070" y="623275"/>
            <a:ext cx="235659" cy="254121"/>
          </a:xfrm>
          <a:custGeom>
            <a:avLst/>
            <a:gdLst/>
            <a:ahLst/>
            <a:cxnLst/>
            <a:rect l="l" t="t" r="r" b="b"/>
            <a:pathLst>
              <a:path w="275589" h="297180">
                <a:moveTo>
                  <a:pt x="159142" y="0"/>
                </a:moveTo>
                <a:lnTo>
                  <a:pt x="139672" y="1135"/>
                </a:lnTo>
                <a:lnTo>
                  <a:pt x="118541" y="5910"/>
                </a:lnTo>
                <a:lnTo>
                  <a:pt x="0" y="41749"/>
                </a:lnTo>
                <a:lnTo>
                  <a:pt x="77190" y="297045"/>
                </a:lnTo>
                <a:lnTo>
                  <a:pt x="198640" y="260316"/>
                </a:lnTo>
                <a:lnTo>
                  <a:pt x="236557" y="244081"/>
                </a:lnTo>
                <a:lnTo>
                  <a:pt x="251634" y="231271"/>
                </a:lnTo>
                <a:lnTo>
                  <a:pt x="117005" y="231271"/>
                </a:lnTo>
                <a:lnTo>
                  <a:pt x="100037" y="175099"/>
                </a:lnTo>
                <a:lnTo>
                  <a:pt x="164960" y="155478"/>
                </a:lnTo>
                <a:lnTo>
                  <a:pt x="184182" y="151758"/>
                </a:lnTo>
                <a:lnTo>
                  <a:pt x="268517" y="151758"/>
                </a:lnTo>
                <a:lnTo>
                  <a:pt x="262723" y="139319"/>
                </a:lnTo>
                <a:lnTo>
                  <a:pt x="251711" y="128414"/>
                </a:lnTo>
                <a:lnTo>
                  <a:pt x="85928" y="128414"/>
                </a:lnTo>
                <a:lnTo>
                  <a:pt x="69608" y="74439"/>
                </a:lnTo>
                <a:lnTo>
                  <a:pt x="125044" y="57675"/>
                </a:lnTo>
                <a:lnTo>
                  <a:pt x="141315" y="54659"/>
                </a:lnTo>
                <a:lnTo>
                  <a:pt x="224136" y="54659"/>
                </a:lnTo>
                <a:lnTo>
                  <a:pt x="222961" y="47185"/>
                </a:lnTo>
                <a:lnTo>
                  <a:pt x="192112" y="8348"/>
                </a:lnTo>
                <a:lnTo>
                  <a:pt x="176704" y="2429"/>
                </a:lnTo>
                <a:lnTo>
                  <a:pt x="159142" y="0"/>
                </a:lnTo>
                <a:close/>
              </a:path>
              <a:path w="275589" h="297180">
                <a:moveTo>
                  <a:pt x="268517" y="151758"/>
                </a:moveTo>
                <a:lnTo>
                  <a:pt x="184182" y="151758"/>
                </a:lnTo>
                <a:lnTo>
                  <a:pt x="198788" y="153355"/>
                </a:lnTo>
                <a:lnTo>
                  <a:pt x="208967" y="159798"/>
                </a:lnTo>
                <a:lnTo>
                  <a:pt x="214909" y="170616"/>
                </a:lnTo>
                <a:lnTo>
                  <a:pt x="216042" y="184195"/>
                </a:lnTo>
                <a:lnTo>
                  <a:pt x="210867" y="195426"/>
                </a:lnTo>
                <a:lnTo>
                  <a:pt x="199925" y="204370"/>
                </a:lnTo>
                <a:lnTo>
                  <a:pt x="183756" y="211091"/>
                </a:lnTo>
                <a:lnTo>
                  <a:pt x="117005" y="231271"/>
                </a:lnTo>
                <a:lnTo>
                  <a:pt x="251634" y="231271"/>
                </a:lnTo>
                <a:lnTo>
                  <a:pt x="262734" y="221840"/>
                </a:lnTo>
                <a:lnTo>
                  <a:pt x="275457" y="194110"/>
                </a:lnTo>
                <a:lnTo>
                  <a:pt x="273011" y="161409"/>
                </a:lnTo>
                <a:lnTo>
                  <a:pt x="268517" y="151758"/>
                </a:lnTo>
                <a:close/>
              </a:path>
              <a:path w="275589" h="297180">
                <a:moveTo>
                  <a:pt x="224136" y="54659"/>
                </a:moveTo>
                <a:lnTo>
                  <a:pt x="141315" y="54659"/>
                </a:lnTo>
                <a:lnTo>
                  <a:pt x="154400" y="56265"/>
                </a:lnTo>
                <a:lnTo>
                  <a:pt x="163999" y="62358"/>
                </a:lnTo>
                <a:lnTo>
                  <a:pt x="169811" y="72801"/>
                </a:lnTo>
                <a:lnTo>
                  <a:pt x="170793" y="86300"/>
                </a:lnTo>
                <a:lnTo>
                  <a:pt x="165287" y="97355"/>
                </a:lnTo>
                <a:lnTo>
                  <a:pt x="154013" y="106121"/>
                </a:lnTo>
                <a:lnTo>
                  <a:pt x="137693" y="112755"/>
                </a:lnTo>
                <a:lnTo>
                  <a:pt x="85928" y="128414"/>
                </a:lnTo>
                <a:lnTo>
                  <a:pt x="251711" y="128414"/>
                </a:lnTo>
                <a:lnTo>
                  <a:pt x="247929" y="124669"/>
                </a:lnTo>
                <a:lnTo>
                  <a:pt x="228934" y="116137"/>
                </a:lnTo>
                <a:lnTo>
                  <a:pt x="206044" y="112399"/>
                </a:lnTo>
                <a:lnTo>
                  <a:pt x="216310" y="99627"/>
                </a:lnTo>
                <a:lnTo>
                  <a:pt x="223456" y="84697"/>
                </a:lnTo>
                <a:lnTo>
                  <a:pt x="226125" y="67315"/>
                </a:lnTo>
                <a:lnTo>
                  <a:pt x="224136" y="54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3" name="object 93"/>
          <p:cNvSpPr/>
          <p:nvPr/>
        </p:nvSpPr>
        <p:spPr>
          <a:xfrm>
            <a:off x="3380706" y="543178"/>
            <a:ext cx="239460" cy="265524"/>
          </a:xfrm>
          <a:custGeom>
            <a:avLst/>
            <a:gdLst/>
            <a:ahLst/>
            <a:cxnLst/>
            <a:rect l="l" t="t" r="r" b="b"/>
            <a:pathLst>
              <a:path w="280035" h="310515">
                <a:moveTo>
                  <a:pt x="57200" y="37350"/>
                </a:moveTo>
                <a:lnTo>
                  <a:pt x="0" y="50482"/>
                </a:lnTo>
                <a:lnTo>
                  <a:pt x="59702" y="310388"/>
                </a:lnTo>
                <a:lnTo>
                  <a:pt x="116878" y="297256"/>
                </a:lnTo>
                <a:lnTo>
                  <a:pt x="92900" y="192925"/>
                </a:lnTo>
                <a:lnTo>
                  <a:pt x="198361" y="168706"/>
                </a:lnTo>
                <a:lnTo>
                  <a:pt x="258561" y="168706"/>
                </a:lnTo>
                <a:lnTo>
                  <a:pt x="252014" y="140195"/>
                </a:lnTo>
                <a:lnTo>
                  <a:pt x="80810" y="140195"/>
                </a:lnTo>
                <a:lnTo>
                  <a:pt x="57200" y="37350"/>
                </a:lnTo>
                <a:close/>
              </a:path>
              <a:path w="280035" h="310515">
                <a:moveTo>
                  <a:pt x="258561" y="168706"/>
                </a:moveTo>
                <a:lnTo>
                  <a:pt x="198361" y="168706"/>
                </a:lnTo>
                <a:lnTo>
                  <a:pt x="222326" y="273037"/>
                </a:lnTo>
                <a:lnTo>
                  <a:pt x="279501" y="259905"/>
                </a:lnTo>
                <a:lnTo>
                  <a:pt x="258561" y="168706"/>
                </a:lnTo>
                <a:close/>
              </a:path>
              <a:path w="280035" h="310515">
                <a:moveTo>
                  <a:pt x="219824" y="0"/>
                </a:moveTo>
                <a:lnTo>
                  <a:pt x="162648" y="13131"/>
                </a:lnTo>
                <a:lnTo>
                  <a:pt x="186258" y="115976"/>
                </a:lnTo>
                <a:lnTo>
                  <a:pt x="80810" y="140195"/>
                </a:lnTo>
                <a:lnTo>
                  <a:pt x="252014" y="140195"/>
                </a:lnTo>
                <a:lnTo>
                  <a:pt x="219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4" name="object 94"/>
          <p:cNvSpPr/>
          <p:nvPr/>
        </p:nvSpPr>
        <p:spPr>
          <a:xfrm>
            <a:off x="3646979" y="487173"/>
            <a:ext cx="289958" cy="265524"/>
          </a:xfrm>
          <a:custGeom>
            <a:avLst/>
            <a:gdLst/>
            <a:ahLst/>
            <a:cxnLst/>
            <a:rect l="l" t="t" r="r" b="b"/>
            <a:pathLst>
              <a:path w="339089" h="310515">
                <a:moveTo>
                  <a:pt x="297688" y="0"/>
                </a:moveTo>
                <a:lnTo>
                  <a:pt x="239737" y="9105"/>
                </a:lnTo>
                <a:lnTo>
                  <a:pt x="281114" y="272541"/>
                </a:lnTo>
                <a:lnTo>
                  <a:pt x="339051" y="263436"/>
                </a:lnTo>
                <a:lnTo>
                  <a:pt x="297688" y="0"/>
                </a:lnTo>
                <a:close/>
              </a:path>
              <a:path w="339089" h="310515">
                <a:moveTo>
                  <a:pt x="57962" y="37655"/>
                </a:moveTo>
                <a:lnTo>
                  <a:pt x="0" y="46748"/>
                </a:lnTo>
                <a:lnTo>
                  <a:pt x="41376" y="310184"/>
                </a:lnTo>
                <a:lnTo>
                  <a:pt x="151650" y="292874"/>
                </a:lnTo>
                <a:lnTo>
                  <a:pt x="192354" y="280131"/>
                </a:lnTo>
                <a:lnTo>
                  <a:pt x="221086" y="257479"/>
                </a:lnTo>
                <a:lnTo>
                  <a:pt x="225455" y="248780"/>
                </a:lnTo>
                <a:lnTo>
                  <a:pt x="91109" y="248780"/>
                </a:lnTo>
                <a:lnTo>
                  <a:pt x="79819" y="176898"/>
                </a:lnTo>
                <a:lnTo>
                  <a:pt x="131013" y="168859"/>
                </a:lnTo>
                <a:lnTo>
                  <a:pt x="150429" y="168214"/>
                </a:lnTo>
                <a:lnTo>
                  <a:pt x="230647" y="168214"/>
                </a:lnTo>
                <a:lnTo>
                  <a:pt x="225868" y="154631"/>
                </a:lnTo>
                <a:lnTo>
                  <a:pt x="202806" y="130640"/>
                </a:lnTo>
                <a:lnTo>
                  <a:pt x="193794" y="127215"/>
                </a:lnTo>
                <a:lnTo>
                  <a:pt x="72034" y="127215"/>
                </a:lnTo>
                <a:lnTo>
                  <a:pt x="57962" y="37655"/>
                </a:lnTo>
                <a:close/>
              </a:path>
              <a:path w="339089" h="310515">
                <a:moveTo>
                  <a:pt x="230647" y="168214"/>
                </a:moveTo>
                <a:lnTo>
                  <a:pt x="150429" y="168214"/>
                </a:lnTo>
                <a:lnTo>
                  <a:pt x="165150" y="172896"/>
                </a:lnTo>
                <a:lnTo>
                  <a:pt x="175090" y="182594"/>
                </a:lnTo>
                <a:lnTo>
                  <a:pt x="180162" y="197002"/>
                </a:lnTo>
                <a:lnTo>
                  <a:pt x="179944" y="213513"/>
                </a:lnTo>
                <a:lnTo>
                  <a:pt x="173580" y="226326"/>
                </a:lnTo>
                <a:lnTo>
                  <a:pt x="161134" y="235396"/>
                </a:lnTo>
                <a:lnTo>
                  <a:pt x="142671" y="240677"/>
                </a:lnTo>
                <a:lnTo>
                  <a:pt x="91109" y="248780"/>
                </a:lnTo>
                <a:lnTo>
                  <a:pt x="225455" y="248780"/>
                </a:lnTo>
                <a:lnTo>
                  <a:pt x="236652" y="226484"/>
                </a:lnTo>
                <a:lnTo>
                  <a:pt x="237858" y="188709"/>
                </a:lnTo>
                <a:lnTo>
                  <a:pt x="230647" y="168214"/>
                </a:lnTo>
                <a:close/>
              </a:path>
              <a:path w="339089" h="310515">
                <a:moveTo>
                  <a:pt x="169828" y="118109"/>
                </a:moveTo>
                <a:lnTo>
                  <a:pt x="128092" y="118414"/>
                </a:lnTo>
                <a:lnTo>
                  <a:pt x="72034" y="127215"/>
                </a:lnTo>
                <a:lnTo>
                  <a:pt x="193794" y="127215"/>
                </a:lnTo>
                <a:lnTo>
                  <a:pt x="169828" y="1181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5" name="object 95"/>
          <p:cNvSpPr/>
          <p:nvPr/>
        </p:nvSpPr>
        <p:spPr>
          <a:xfrm>
            <a:off x="3979454" y="462446"/>
            <a:ext cx="194934" cy="243804"/>
          </a:xfrm>
          <a:custGeom>
            <a:avLst/>
            <a:gdLst/>
            <a:ahLst/>
            <a:cxnLst/>
            <a:rect l="l" t="t" r="r" b="b"/>
            <a:pathLst>
              <a:path w="227964" h="285115">
                <a:moveTo>
                  <a:pt x="200253" y="0"/>
                </a:moveTo>
                <a:lnTo>
                  <a:pt x="0" y="19138"/>
                </a:lnTo>
                <a:lnTo>
                  <a:pt x="25387" y="284606"/>
                </a:lnTo>
                <a:lnTo>
                  <a:pt x="227507" y="265290"/>
                </a:lnTo>
                <a:lnTo>
                  <a:pt x="223857" y="227101"/>
                </a:lnTo>
                <a:lnTo>
                  <a:pt x="78435" y="227101"/>
                </a:lnTo>
                <a:lnTo>
                  <a:pt x="73101" y="171361"/>
                </a:lnTo>
                <a:lnTo>
                  <a:pt x="198259" y="159397"/>
                </a:lnTo>
                <a:lnTo>
                  <a:pt x="194448" y="119418"/>
                </a:lnTo>
                <a:lnTo>
                  <a:pt x="68135" y="119418"/>
                </a:lnTo>
                <a:lnTo>
                  <a:pt x="63004" y="65544"/>
                </a:lnTo>
                <a:lnTo>
                  <a:pt x="205206" y="51955"/>
                </a:lnTo>
                <a:lnTo>
                  <a:pt x="200253" y="0"/>
                </a:lnTo>
                <a:close/>
              </a:path>
              <a:path w="227964" h="285115">
                <a:moveTo>
                  <a:pt x="222542" y="213334"/>
                </a:moveTo>
                <a:lnTo>
                  <a:pt x="78435" y="227101"/>
                </a:lnTo>
                <a:lnTo>
                  <a:pt x="223857" y="227101"/>
                </a:lnTo>
                <a:lnTo>
                  <a:pt x="222542" y="213334"/>
                </a:lnTo>
                <a:close/>
              </a:path>
              <a:path w="227964" h="285115">
                <a:moveTo>
                  <a:pt x="193306" y="107441"/>
                </a:moveTo>
                <a:lnTo>
                  <a:pt x="68135" y="119418"/>
                </a:lnTo>
                <a:lnTo>
                  <a:pt x="194448" y="119418"/>
                </a:lnTo>
                <a:lnTo>
                  <a:pt x="193306" y="1074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6" name="object 96"/>
          <p:cNvSpPr/>
          <p:nvPr/>
        </p:nvSpPr>
        <p:spPr>
          <a:xfrm>
            <a:off x="4333420" y="447165"/>
            <a:ext cx="198192" cy="232401"/>
          </a:xfrm>
          <a:custGeom>
            <a:avLst/>
            <a:gdLst/>
            <a:ahLst/>
            <a:cxnLst/>
            <a:rect l="l" t="t" r="r" b="b"/>
            <a:pathLst>
              <a:path w="231775" h="271780">
                <a:moveTo>
                  <a:pt x="58686" y="3733"/>
                </a:moveTo>
                <a:lnTo>
                  <a:pt x="0" y="5041"/>
                </a:lnTo>
                <a:lnTo>
                  <a:pt x="5981" y="271741"/>
                </a:lnTo>
                <a:lnTo>
                  <a:pt x="64643" y="270421"/>
                </a:lnTo>
                <a:lnTo>
                  <a:pt x="62255" y="163360"/>
                </a:lnTo>
                <a:lnTo>
                  <a:pt x="170459" y="160934"/>
                </a:lnTo>
                <a:lnTo>
                  <a:pt x="229154" y="160934"/>
                </a:lnTo>
                <a:lnTo>
                  <a:pt x="227997" y="109270"/>
                </a:lnTo>
                <a:lnTo>
                  <a:pt x="61048" y="109270"/>
                </a:lnTo>
                <a:lnTo>
                  <a:pt x="58686" y="3733"/>
                </a:lnTo>
                <a:close/>
              </a:path>
              <a:path w="231775" h="271780">
                <a:moveTo>
                  <a:pt x="229154" y="160934"/>
                </a:moveTo>
                <a:lnTo>
                  <a:pt x="170459" y="160934"/>
                </a:lnTo>
                <a:lnTo>
                  <a:pt x="172834" y="267995"/>
                </a:lnTo>
                <a:lnTo>
                  <a:pt x="231521" y="266687"/>
                </a:lnTo>
                <a:lnTo>
                  <a:pt x="229154" y="160934"/>
                </a:lnTo>
                <a:close/>
              </a:path>
              <a:path w="231775" h="271780">
                <a:moveTo>
                  <a:pt x="225552" y="0"/>
                </a:moveTo>
                <a:lnTo>
                  <a:pt x="166890" y="1308"/>
                </a:lnTo>
                <a:lnTo>
                  <a:pt x="169240" y="106845"/>
                </a:lnTo>
                <a:lnTo>
                  <a:pt x="61048" y="109270"/>
                </a:lnTo>
                <a:lnTo>
                  <a:pt x="227997" y="109270"/>
                </a:lnTo>
                <a:lnTo>
                  <a:pt x="225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7" name="object 97"/>
          <p:cNvSpPr/>
          <p:nvPr/>
        </p:nvSpPr>
        <p:spPr>
          <a:xfrm>
            <a:off x="4576669" y="448046"/>
            <a:ext cx="241632" cy="234030"/>
          </a:xfrm>
          <a:custGeom>
            <a:avLst/>
            <a:gdLst/>
            <a:ahLst/>
            <a:cxnLst/>
            <a:rect l="l" t="t" r="r" b="b"/>
            <a:pathLst>
              <a:path w="282575" h="273684">
                <a:moveTo>
                  <a:pt x="256876" y="207772"/>
                </a:moveTo>
                <a:lnTo>
                  <a:pt x="85940" y="207772"/>
                </a:lnTo>
                <a:lnTo>
                  <a:pt x="198640" y="211150"/>
                </a:lnTo>
                <a:lnTo>
                  <a:pt x="221234" y="271665"/>
                </a:lnTo>
                <a:lnTo>
                  <a:pt x="282549" y="273507"/>
                </a:lnTo>
                <a:lnTo>
                  <a:pt x="256876" y="207772"/>
                </a:lnTo>
                <a:close/>
              </a:path>
              <a:path w="282575" h="273684">
                <a:moveTo>
                  <a:pt x="122313" y="0"/>
                </a:moveTo>
                <a:lnTo>
                  <a:pt x="0" y="265023"/>
                </a:lnTo>
                <a:lnTo>
                  <a:pt x="59778" y="266827"/>
                </a:lnTo>
                <a:lnTo>
                  <a:pt x="85940" y="207772"/>
                </a:lnTo>
                <a:lnTo>
                  <a:pt x="256876" y="207772"/>
                </a:lnTo>
                <a:lnTo>
                  <a:pt x="237725" y="158737"/>
                </a:lnTo>
                <a:lnTo>
                  <a:pt x="179285" y="158737"/>
                </a:lnTo>
                <a:lnTo>
                  <a:pt x="108445" y="156616"/>
                </a:lnTo>
                <a:lnTo>
                  <a:pt x="146469" y="71234"/>
                </a:lnTo>
                <a:lnTo>
                  <a:pt x="203550" y="71234"/>
                </a:lnTo>
                <a:lnTo>
                  <a:pt x="176364" y="1625"/>
                </a:lnTo>
                <a:lnTo>
                  <a:pt x="122313" y="0"/>
                </a:lnTo>
                <a:close/>
              </a:path>
              <a:path w="282575" h="273684">
                <a:moveTo>
                  <a:pt x="203550" y="71234"/>
                </a:moveTo>
                <a:lnTo>
                  <a:pt x="146469" y="71234"/>
                </a:lnTo>
                <a:lnTo>
                  <a:pt x="179285" y="158737"/>
                </a:lnTo>
                <a:lnTo>
                  <a:pt x="237725" y="158737"/>
                </a:lnTo>
                <a:lnTo>
                  <a:pt x="203550" y="71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8" name="object 98"/>
          <p:cNvSpPr/>
          <p:nvPr/>
        </p:nvSpPr>
        <p:spPr>
          <a:xfrm>
            <a:off x="4863620" y="457840"/>
            <a:ext cx="209052" cy="243261"/>
          </a:xfrm>
          <a:custGeom>
            <a:avLst/>
            <a:gdLst/>
            <a:ahLst/>
            <a:cxnLst/>
            <a:rect l="l" t="t" r="r" b="b"/>
            <a:pathLst>
              <a:path w="244475" h="284480">
                <a:moveTo>
                  <a:pt x="240678" y="57683"/>
                </a:moveTo>
                <a:lnTo>
                  <a:pt x="76301" y="57683"/>
                </a:lnTo>
                <a:lnTo>
                  <a:pt x="181076" y="66433"/>
                </a:lnTo>
                <a:lnTo>
                  <a:pt x="163245" y="279400"/>
                </a:lnTo>
                <a:lnTo>
                  <a:pt x="221703" y="284302"/>
                </a:lnTo>
                <a:lnTo>
                  <a:pt x="240678" y="57683"/>
                </a:lnTo>
                <a:close/>
              </a:path>
              <a:path w="244475" h="284480">
                <a:moveTo>
                  <a:pt x="22250" y="0"/>
                </a:moveTo>
                <a:lnTo>
                  <a:pt x="0" y="265734"/>
                </a:lnTo>
                <a:lnTo>
                  <a:pt x="58470" y="270637"/>
                </a:lnTo>
                <a:lnTo>
                  <a:pt x="76301" y="57683"/>
                </a:lnTo>
                <a:lnTo>
                  <a:pt x="240678" y="57683"/>
                </a:lnTo>
                <a:lnTo>
                  <a:pt x="243954" y="18554"/>
                </a:lnTo>
                <a:lnTo>
                  <a:pt x="2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9" name="object 99"/>
          <p:cNvSpPr/>
          <p:nvPr/>
        </p:nvSpPr>
        <p:spPr>
          <a:xfrm>
            <a:off x="5117610" y="482384"/>
            <a:ext cx="199278" cy="232944"/>
          </a:xfrm>
          <a:custGeom>
            <a:avLst/>
            <a:gdLst/>
            <a:ahLst/>
            <a:cxnLst/>
            <a:rect l="l" t="t" r="r" b="b"/>
            <a:pathLst>
              <a:path w="233045" h="272415">
                <a:moveTo>
                  <a:pt x="36067" y="0"/>
                </a:moveTo>
                <a:lnTo>
                  <a:pt x="0" y="264248"/>
                </a:lnTo>
                <a:lnTo>
                  <a:pt x="58115" y="272186"/>
                </a:lnTo>
                <a:lnTo>
                  <a:pt x="68935" y="192913"/>
                </a:lnTo>
                <a:lnTo>
                  <a:pt x="171934" y="192913"/>
                </a:lnTo>
                <a:lnTo>
                  <a:pt x="191966" y="185774"/>
                </a:lnTo>
                <a:lnTo>
                  <a:pt x="218762" y="159835"/>
                </a:lnTo>
                <a:lnTo>
                  <a:pt x="223129" y="147485"/>
                </a:lnTo>
                <a:lnTo>
                  <a:pt x="122059" y="147485"/>
                </a:lnTo>
                <a:lnTo>
                  <a:pt x="75996" y="141198"/>
                </a:lnTo>
                <a:lnTo>
                  <a:pt x="87033" y="60413"/>
                </a:lnTo>
                <a:lnTo>
                  <a:pt x="219803" y="60413"/>
                </a:lnTo>
                <a:lnTo>
                  <a:pt x="214761" y="50406"/>
                </a:lnTo>
                <a:lnTo>
                  <a:pt x="185505" y="27229"/>
                </a:lnTo>
                <a:lnTo>
                  <a:pt x="144017" y="14744"/>
                </a:lnTo>
                <a:lnTo>
                  <a:pt x="36067" y="0"/>
                </a:lnTo>
                <a:close/>
              </a:path>
              <a:path w="233045" h="272415">
                <a:moveTo>
                  <a:pt x="171934" y="192913"/>
                </a:moveTo>
                <a:lnTo>
                  <a:pt x="68935" y="192913"/>
                </a:lnTo>
                <a:lnTo>
                  <a:pt x="113106" y="198945"/>
                </a:lnTo>
                <a:lnTo>
                  <a:pt x="155617" y="198727"/>
                </a:lnTo>
                <a:lnTo>
                  <a:pt x="171934" y="192913"/>
                </a:lnTo>
                <a:close/>
              </a:path>
              <a:path w="233045" h="272415">
                <a:moveTo>
                  <a:pt x="219803" y="60413"/>
                </a:moveTo>
                <a:lnTo>
                  <a:pt x="87033" y="60413"/>
                </a:lnTo>
                <a:lnTo>
                  <a:pt x="131952" y="66548"/>
                </a:lnTo>
                <a:lnTo>
                  <a:pt x="151233" y="71815"/>
                </a:lnTo>
                <a:lnTo>
                  <a:pt x="165050" y="81494"/>
                </a:lnTo>
                <a:lnTo>
                  <a:pt x="172745" y="95314"/>
                </a:lnTo>
                <a:lnTo>
                  <a:pt x="173659" y="113004"/>
                </a:lnTo>
                <a:lnTo>
                  <a:pt x="168345" y="128823"/>
                </a:lnTo>
                <a:lnTo>
                  <a:pt x="157570" y="140508"/>
                </a:lnTo>
                <a:lnTo>
                  <a:pt x="141939" y="147060"/>
                </a:lnTo>
                <a:lnTo>
                  <a:pt x="122059" y="147485"/>
                </a:lnTo>
                <a:lnTo>
                  <a:pt x="223129" y="147485"/>
                </a:lnTo>
                <a:lnTo>
                  <a:pt x="232613" y="120662"/>
                </a:lnTo>
                <a:lnTo>
                  <a:pt x="230794" y="82231"/>
                </a:lnTo>
                <a:lnTo>
                  <a:pt x="219803" y="604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0" name="object 100"/>
          <p:cNvSpPr/>
          <p:nvPr/>
        </p:nvSpPr>
        <p:spPr>
          <a:xfrm>
            <a:off x="5301522" y="525497"/>
            <a:ext cx="237831" cy="253035"/>
          </a:xfrm>
          <a:custGeom>
            <a:avLst/>
            <a:gdLst/>
            <a:ahLst/>
            <a:cxnLst/>
            <a:rect l="l" t="t" r="r" b="b"/>
            <a:pathLst>
              <a:path w="278129" h="295909">
                <a:moveTo>
                  <a:pt x="256938" y="199555"/>
                </a:moveTo>
                <a:lnTo>
                  <a:pt x="93929" y="199555"/>
                </a:lnTo>
                <a:lnTo>
                  <a:pt x="204736" y="220598"/>
                </a:lnTo>
                <a:lnTo>
                  <a:pt x="217550" y="283933"/>
                </a:lnTo>
                <a:lnTo>
                  <a:pt x="277825" y="295389"/>
                </a:lnTo>
                <a:lnTo>
                  <a:pt x="256938" y="199555"/>
                </a:lnTo>
                <a:close/>
              </a:path>
              <a:path w="278129" h="295909">
                <a:moveTo>
                  <a:pt x="162471" y="0"/>
                </a:moveTo>
                <a:lnTo>
                  <a:pt x="0" y="242608"/>
                </a:lnTo>
                <a:lnTo>
                  <a:pt x="58800" y="253784"/>
                </a:lnTo>
                <a:lnTo>
                  <a:pt x="93929" y="199555"/>
                </a:lnTo>
                <a:lnTo>
                  <a:pt x="256938" y="199555"/>
                </a:lnTo>
                <a:lnTo>
                  <a:pt x="249575" y="165773"/>
                </a:lnTo>
                <a:lnTo>
                  <a:pt x="193840" y="165773"/>
                </a:lnTo>
                <a:lnTo>
                  <a:pt x="124193" y="152539"/>
                </a:lnTo>
                <a:lnTo>
                  <a:pt x="175145" y="74167"/>
                </a:lnTo>
                <a:lnTo>
                  <a:pt x="229610" y="74167"/>
                </a:lnTo>
                <a:lnTo>
                  <a:pt x="215645" y="10096"/>
                </a:lnTo>
                <a:lnTo>
                  <a:pt x="162471" y="0"/>
                </a:lnTo>
                <a:close/>
              </a:path>
              <a:path w="278129" h="295909">
                <a:moveTo>
                  <a:pt x="229610" y="74167"/>
                </a:moveTo>
                <a:lnTo>
                  <a:pt x="175145" y="74167"/>
                </a:lnTo>
                <a:lnTo>
                  <a:pt x="193840" y="165773"/>
                </a:lnTo>
                <a:lnTo>
                  <a:pt x="249575" y="165773"/>
                </a:lnTo>
                <a:lnTo>
                  <a:pt x="229610" y="741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1" name="object 101"/>
          <p:cNvSpPr/>
          <p:nvPr/>
        </p:nvSpPr>
        <p:spPr>
          <a:xfrm>
            <a:off x="5582553" y="567742"/>
            <a:ext cx="219369" cy="253035"/>
          </a:xfrm>
          <a:custGeom>
            <a:avLst/>
            <a:gdLst/>
            <a:ahLst/>
            <a:cxnLst/>
            <a:rect l="l" t="t" r="r" b="b"/>
            <a:pathLst>
              <a:path w="256540" h="295909">
                <a:moveTo>
                  <a:pt x="66484" y="0"/>
                </a:moveTo>
                <a:lnTo>
                  <a:pt x="0" y="258279"/>
                </a:lnTo>
                <a:lnTo>
                  <a:pt x="122885" y="289890"/>
                </a:lnTo>
                <a:lnTo>
                  <a:pt x="163721" y="295683"/>
                </a:lnTo>
                <a:lnTo>
                  <a:pt x="197635" y="290250"/>
                </a:lnTo>
                <a:lnTo>
                  <a:pt x="222899" y="273147"/>
                </a:lnTo>
                <a:lnTo>
                  <a:pt x="237782" y="243928"/>
                </a:lnTo>
                <a:lnTo>
                  <a:pt x="237913" y="242736"/>
                </a:lnTo>
                <a:lnTo>
                  <a:pt x="153013" y="242736"/>
                </a:lnTo>
                <a:lnTo>
                  <a:pt x="135712" y="240093"/>
                </a:lnTo>
                <a:lnTo>
                  <a:pt x="68199" y="222707"/>
                </a:lnTo>
                <a:lnTo>
                  <a:pt x="82804" y="165887"/>
                </a:lnTo>
                <a:lnTo>
                  <a:pt x="209844" y="165887"/>
                </a:lnTo>
                <a:lnTo>
                  <a:pt x="221364" y="161698"/>
                </a:lnTo>
                <a:lnTo>
                  <a:pt x="235216" y="152642"/>
                </a:lnTo>
                <a:lnTo>
                  <a:pt x="246516" y="139170"/>
                </a:lnTo>
                <a:lnTo>
                  <a:pt x="248255" y="134932"/>
                </a:lnTo>
                <a:lnTo>
                  <a:pt x="164757" y="134932"/>
                </a:lnTo>
                <a:lnTo>
                  <a:pt x="147370" y="132143"/>
                </a:lnTo>
                <a:lnTo>
                  <a:pt x="94957" y="118656"/>
                </a:lnTo>
                <a:lnTo>
                  <a:pt x="109004" y="64058"/>
                </a:lnTo>
                <a:lnTo>
                  <a:pt x="242589" y="64058"/>
                </a:lnTo>
                <a:lnTo>
                  <a:pt x="237936" y="58059"/>
                </a:lnTo>
                <a:lnTo>
                  <a:pt x="224172" y="46874"/>
                </a:lnTo>
                <a:lnTo>
                  <a:pt x="206938" y="37744"/>
                </a:lnTo>
                <a:lnTo>
                  <a:pt x="186410" y="30860"/>
                </a:lnTo>
                <a:lnTo>
                  <a:pt x="66484" y="0"/>
                </a:lnTo>
                <a:close/>
              </a:path>
              <a:path w="256540" h="295909">
                <a:moveTo>
                  <a:pt x="209844" y="165887"/>
                </a:moveTo>
                <a:lnTo>
                  <a:pt x="82804" y="165887"/>
                </a:lnTo>
                <a:lnTo>
                  <a:pt x="148488" y="182791"/>
                </a:lnTo>
                <a:lnTo>
                  <a:pt x="166858" y="189591"/>
                </a:lnTo>
                <a:lnTo>
                  <a:pt x="178519" y="198535"/>
                </a:lnTo>
                <a:lnTo>
                  <a:pt x="183876" y="209322"/>
                </a:lnTo>
                <a:lnTo>
                  <a:pt x="183337" y="221653"/>
                </a:lnTo>
                <a:lnTo>
                  <a:pt x="177258" y="233848"/>
                </a:lnTo>
                <a:lnTo>
                  <a:pt x="167006" y="240765"/>
                </a:lnTo>
                <a:lnTo>
                  <a:pt x="153013" y="242736"/>
                </a:lnTo>
                <a:lnTo>
                  <a:pt x="237913" y="242736"/>
                </a:lnTo>
                <a:lnTo>
                  <a:pt x="240451" y="219701"/>
                </a:lnTo>
                <a:lnTo>
                  <a:pt x="235400" y="199502"/>
                </a:lnTo>
                <a:lnTo>
                  <a:pt x="223587" y="182358"/>
                </a:lnTo>
                <a:lnTo>
                  <a:pt x="205968" y="167297"/>
                </a:lnTo>
                <a:lnTo>
                  <a:pt x="209844" y="165887"/>
                </a:lnTo>
                <a:close/>
              </a:path>
              <a:path w="256540" h="295909">
                <a:moveTo>
                  <a:pt x="242589" y="64058"/>
                </a:moveTo>
                <a:lnTo>
                  <a:pt x="109004" y="64058"/>
                </a:lnTo>
                <a:lnTo>
                  <a:pt x="165087" y="78485"/>
                </a:lnTo>
                <a:lnTo>
                  <a:pt x="180586" y="84353"/>
                </a:lnTo>
                <a:lnTo>
                  <a:pt x="190954" y="92516"/>
                </a:lnTo>
                <a:lnTo>
                  <a:pt x="196001" y="102703"/>
                </a:lnTo>
                <a:lnTo>
                  <a:pt x="195541" y="114642"/>
                </a:lnTo>
                <a:lnTo>
                  <a:pt x="189377" y="126691"/>
                </a:lnTo>
                <a:lnTo>
                  <a:pt x="178938" y="133284"/>
                </a:lnTo>
                <a:lnTo>
                  <a:pt x="164757" y="134932"/>
                </a:lnTo>
                <a:lnTo>
                  <a:pt x="248255" y="134932"/>
                </a:lnTo>
                <a:lnTo>
                  <a:pt x="254254" y="120319"/>
                </a:lnTo>
                <a:lnTo>
                  <a:pt x="256525" y="106933"/>
                </a:lnTo>
                <a:lnTo>
                  <a:pt x="256222" y="94360"/>
                </a:lnTo>
                <a:lnTo>
                  <a:pt x="253386" y="82465"/>
                </a:lnTo>
                <a:lnTo>
                  <a:pt x="248056" y="71107"/>
                </a:lnTo>
                <a:lnTo>
                  <a:pt x="242589" y="64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2" name="object 102"/>
          <p:cNvSpPr/>
          <p:nvPr/>
        </p:nvSpPr>
        <p:spPr>
          <a:xfrm>
            <a:off x="5793875" y="643859"/>
            <a:ext cx="278012" cy="268238"/>
          </a:xfrm>
          <a:custGeom>
            <a:avLst/>
            <a:gdLst/>
            <a:ahLst/>
            <a:cxnLst/>
            <a:rect l="l" t="t" r="r" b="b"/>
            <a:pathLst>
              <a:path w="325120" h="313690">
                <a:moveTo>
                  <a:pt x="322099" y="67627"/>
                </a:moveTo>
                <a:lnTo>
                  <a:pt x="179095" y="67627"/>
                </a:lnTo>
                <a:lnTo>
                  <a:pt x="252044" y="92049"/>
                </a:lnTo>
                <a:lnTo>
                  <a:pt x="184200" y="294690"/>
                </a:lnTo>
                <a:lnTo>
                  <a:pt x="239839" y="313321"/>
                </a:lnTo>
                <a:lnTo>
                  <a:pt x="322099" y="67627"/>
                </a:lnTo>
                <a:close/>
              </a:path>
              <a:path w="325120" h="313690">
                <a:moveTo>
                  <a:pt x="18935" y="188366"/>
                </a:moveTo>
                <a:lnTo>
                  <a:pt x="0" y="233032"/>
                </a:lnTo>
                <a:lnTo>
                  <a:pt x="5760" y="236375"/>
                </a:lnTo>
                <a:lnTo>
                  <a:pt x="13030" y="239958"/>
                </a:lnTo>
                <a:lnTo>
                  <a:pt x="20824" y="243338"/>
                </a:lnTo>
                <a:lnTo>
                  <a:pt x="28155" y="246075"/>
                </a:lnTo>
                <a:lnTo>
                  <a:pt x="60597" y="251222"/>
                </a:lnTo>
                <a:lnTo>
                  <a:pt x="89648" y="241217"/>
                </a:lnTo>
                <a:lnTo>
                  <a:pt x="116928" y="212708"/>
                </a:lnTo>
                <a:lnTo>
                  <a:pt x="127246" y="193555"/>
                </a:lnTo>
                <a:lnTo>
                  <a:pt x="49085" y="193555"/>
                </a:lnTo>
                <a:lnTo>
                  <a:pt x="27368" y="191985"/>
                </a:lnTo>
                <a:lnTo>
                  <a:pt x="23749" y="190779"/>
                </a:lnTo>
                <a:lnTo>
                  <a:pt x="18935" y="188366"/>
                </a:lnTo>
                <a:close/>
              </a:path>
              <a:path w="325120" h="313690">
                <a:moveTo>
                  <a:pt x="143852" y="0"/>
                </a:moveTo>
                <a:lnTo>
                  <a:pt x="126326" y="52387"/>
                </a:lnTo>
                <a:lnTo>
                  <a:pt x="95866" y="133057"/>
                </a:lnTo>
                <a:lnTo>
                  <a:pt x="71018" y="177012"/>
                </a:lnTo>
                <a:lnTo>
                  <a:pt x="49085" y="193555"/>
                </a:lnTo>
                <a:lnTo>
                  <a:pt x="127246" y="193555"/>
                </a:lnTo>
                <a:lnTo>
                  <a:pt x="144061" y="162342"/>
                </a:lnTo>
                <a:lnTo>
                  <a:pt x="172669" y="86766"/>
                </a:lnTo>
                <a:lnTo>
                  <a:pt x="179095" y="67627"/>
                </a:lnTo>
                <a:lnTo>
                  <a:pt x="322099" y="67627"/>
                </a:lnTo>
                <a:lnTo>
                  <a:pt x="324497" y="60464"/>
                </a:lnTo>
                <a:lnTo>
                  <a:pt x="143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3" name="object 103"/>
          <p:cNvSpPr/>
          <p:nvPr/>
        </p:nvSpPr>
        <p:spPr>
          <a:xfrm>
            <a:off x="6058041" y="725004"/>
            <a:ext cx="248148" cy="278012"/>
          </a:xfrm>
          <a:custGeom>
            <a:avLst/>
            <a:gdLst/>
            <a:ahLst/>
            <a:cxnLst/>
            <a:rect l="l" t="t" r="r" b="b"/>
            <a:pathLst>
              <a:path w="290195" h="325119">
                <a:moveTo>
                  <a:pt x="105016" y="0"/>
                </a:moveTo>
                <a:lnTo>
                  <a:pt x="0" y="245122"/>
                </a:lnTo>
                <a:lnTo>
                  <a:pt x="186677" y="325069"/>
                </a:lnTo>
                <a:lnTo>
                  <a:pt x="207213" y="277088"/>
                </a:lnTo>
                <a:lnTo>
                  <a:pt x="74117" y="220090"/>
                </a:lnTo>
                <a:lnTo>
                  <a:pt x="96189" y="168617"/>
                </a:lnTo>
                <a:lnTo>
                  <a:pt x="228725" y="168617"/>
                </a:lnTo>
                <a:lnTo>
                  <a:pt x="116751" y="120650"/>
                </a:lnTo>
                <a:lnTo>
                  <a:pt x="138036" y="70916"/>
                </a:lnTo>
                <a:lnTo>
                  <a:pt x="270583" y="70916"/>
                </a:lnTo>
                <a:lnTo>
                  <a:pt x="105016" y="0"/>
                </a:lnTo>
                <a:close/>
              </a:path>
              <a:path w="290195" h="325119">
                <a:moveTo>
                  <a:pt x="228725" y="168617"/>
                </a:moveTo>
                <a:lnTo>
                  <a:pt x="96189" y="168617"/>
                </a:lnTo>
                <a:lnTo>
                  <a:pt x="211747" y="218109"/>
                </a:lnTo>
                <a:lnTo>
                  <a:pt x="232283" y="170141"/>
                </a:lnTo>
                <a:lnTo>
                  <a:pt x="228725" y="168617"/>
                </a:lnTo>
                <a:close/>
              </a:path>
              <a:path w="290195" h="325119">
                <a:moveTo>
                  <a:pt x="270583" y="70916"/>
                </a:moveTo>
                <a:lnTo>
                  <a:pt x="138036" y="70916"/>
                </a:lnTo>
                <a:lnTo>
                  <a:pt x="269328" y="127165"/>
                </a:lnTo>
                <a:lnTo>
                  <a:pt x="289915" y="79197"/>
                </a:lnTo>
                <a:lnTo>
                  <a:pt x="270583" y="709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4" name="object 104"/>
          <p:cNvSpPr/>
          <p:nvPr/>
        </p:nvSpPr>
        <p:spPr>
          <a:xfrm>
            <a:off x="6265106" y="825686"/>
            <a:ext cx="279098" cy="293216"/>
          </a:xfrm>
          <a:custGeom>
            <a:avLst/>
            <a:gdLst/>
            <a:ahLst/>
            <a:cxnLst/>
            <a:rect l="l" t="t" r="r" b="b"/>
            <a:pathLst>
              <a:path w="326390" h="342900">
                <a:moveTo>
                  <a:pt x="215022" y="168084"/>
                </a:moveTo>
                <a:lnTo>
                  <a:pt x="103085" y="168084"/>
                </a:lnTo>
                <a:lnTo>
                  <a:pt x="197815" y="220370"/>
                </a:lnTo>
                <a:lnTo>
                  <a:pt x="146049" y="314071"/>
                </a:lnTo>
                <a:lnTo>
                  <a:pt x="197421" y="342442"/>
                </a:lnTo>
                <a:lnTo>
                  <a:pt x="290957" y="173012"/>
                </a:lnTo>
                <a:lnTo>
                  <a:pt x="223951" y="173012"/>
                </a:lnTo>
                <a:lnTo>
                  <a:pt x="215022" y="168084"/>
                </a:lnTo>
                <a:close/>
              </a:path>
              <a:path w="326390" h="342900">
                <a:moveTo>
                  <a:pt x="128854" y="0"/>
                </a:moveTo>
                <a:lnTo>
                  <a:pt x="0" y="233438"/>
                </a:lnTo>
                <a:lnTo>
                  <a:pt x="51346" y="261810"/>
                </a:lnTo>
                <a:lnTo>
                  <a:pt x="103085" y="168084"/>
                </a:lnTo>
                <a:lnTo>
                  <a:pt x="215022" y="168084"/>
                </a:lnTo>
                <a:lnTo>
                  <a:pt x="129209" y="120726"/>
                </a:lnTo>
                <a:lnTo>
                  <a:pt x="180225" y="28346"/>
                </a:lnTo>
                <a:lnTo>
                  <a:pt x="128854" y="0"/>
                </a:lnTo>
                <a:close/>
              </a:path>
              <a:path w="326390" h="342900">
                <a:moveTo>
                  <a:pt x="274954" y="80632"/>
                </a:moveTo>
                <a:lnTo>
                  <a:pt x="223951" y="173012"/>
                </a:lnTo>
                <a:lnTo>
                  <a:pt x="290957" y="173012"/>
                </a:lnTo>
                <a:lnTo>
                  <a:pt x="326301" y="108991"/>
                </a:lnTo>
                <a:lnTo>
                  <a:pt x="274954" y="80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5" name="object 105"/>
          <p:cNvSpPr/>
          <p:nvPr/>
        </p:nvSpPr>
        <p:spPr>
          <a:xfrm>
            <a:off x="6485366" y="968135"/>
            <a:ext cx="294302" cy="300275"/>
          </a:xfrm>
          <a:custGeom>
            <a:avLst/>
            <a:gdLst/>
            <a:ahLst/>
            <a:cxnLst/>
            <a:rect l="l" t="t" r="r" b="b"/>
            <a:pathLst>
              <a:path w="344170" h="351155">
                <a:moveTo>
                  <a:pt x="314757" y="176542"/>
                </a:moveTo>
                <a:lnTo>
                  <a:pt x="242366" y="176542"/>
                </a:lnTo>
                <a:lnTo>
                  <a:pt x="137401" y="316369"/>
                </a:lnTo>
                <a:lnTo>
                  <a:pt x="183705" y="351129"/>
                </a:lnTo>
                <a:lnTo>
                  <a:pt x="314757" y="176542"/>
                </a:lnTo>
                <a:close/>
              </a:path>
              <a:path w="344170" h="351155">
                <a:moveTo>
                  <a:pt x="160070" y="0"/>
                </a:moveTo>
                <a:lnTo>
                  <a:pt x="0" y="213245"/>
                </a:lnTo>
                <a:lnTo>
                  <a:pt x="44183" y="246392"/>
                </a:lnTo>
                <a:lnTo>
                  <a:pt x="242366" y="176542"/>
                </a:lnTo>
                <a:lnTo>
                  <a:pt x="314757" y="176542"/>
                </a:lnTo>
                <a:lnTo>
                  <a:pt x="316225" y="174586"/>
                </a:lnTo>
                <a:lnTo>
                  <a:pt x="101422" y="174586"/>
                </a:lnTo>
                <a:lnTo>
                  <a:pt x="206375" y="34759"/>
                </a:lnTo>
                <a:lnTo>
                  <a:pt x="160070" y="0"/>
                </a:lnTo>
                <a:close/>
              </a:path>
              <a:path w="344170" h="351155">
                <a:moveTo>
                  <a:pt x="300215" y="105194"/>
                </a:moveTo>
                <a:lnTo>
                  <a:pt x="101422" y="174586"/>
                </a:lnTo>
                <a:lnTo>
                  <a:pt x="316225" y="174586"/>
                </a:lnTo>
                <a:lnTo>
                  <a:pt x="343776" y="137883"/>
                </a:lnTo>
                <a:lnTo>
                  <a:pt x="300215" y="1051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6" name="object 106"/>
          <p:cNvSpPr/>
          <p:nvPr/>
        </p:nvSpPr>
        <p:spPr>
          <a:xfrm>
            <a:off x="6674447" y="1176876"/>
            <a:ext cx="301361" cy="263895"/>
          </a:xfrm>
          <a:custGeom>
            <a:avLst/>
            <a:gdLst/>
            <a:ahLst/>
            <a:cxnLst/>
            <a:rect l="l" t="t" r="r" b="b"/>
            <a:pathLst>
              <a:path w="352425" h="308609">
                <a:moveTo>
                  <a:pt x="303823" y="173426"/>
                </a:moveTo>
                <a:lnTo>
                  <a:pt x="147637" y="173426"/>
                </a:lnTo>
                <a:lnTo>
                  <a:pt x="178574" y="207614"/>
                </a:lnTo>
                <a:lnTo>
                  <a:pt x="115265" y="264879"/>
                </a:lnTo>
                <a:lnTo>
                  <a:pt x="154635" y="308389"/>
                </a:lnTo>
                <a:lnTo>
                  <a:pt x="303823" y="173426"/>
                </a:lnTo>
                <a:close/>
              </a:path>
              <a:path w="352425" h="308609">
                <a:moveTo>
                  <a:pt x="203890" y="0"/>
                </a:moveTo>
                <a:lnTo>
                  <a:pt x="137871" y="23502"/>
                </a:lnTo>
                <a:lnTo>
                  <a:pt x="108875" y="71116"/>
                </a:lnTo>
                <a:lnTo>
                  <a:pt x="107776" y="96463"/>
                </a:lnTo>
                <a:lnTo>
                  <a:pt x="114350" y="121864"/>
                </a:lnTo>
                <a:lnTo>
                  <a:pt x="0" y="137447"/>
                </a:lnTo>
                <a:lnTo>
                  <a:pt x="46012" y="188310"/>
                </a:lnTo>
                <a:lnTo>
                  <a:pt x="147637" y="173426"/>
                </a:lnTo>
                <a:lnTo>
                  <a:pt x="303823" y="173426"/>
                </a:lnTo>
                <a:lnTo>
                  <a:pt x="304455" y="172854"/>
                </a:lnTo>
                <a:lnTo>
                  <a:pt x="216992" y="172854"/>
                </a:lnTo>
                <a:lnTo>
                  <a:pt x="177088" y="128785"/>
                </a:lnTo>
                <a:lnTo>
                  <a:pt x="166326" y="112801"/>
                </a:lnTo>
                <a:lnTo>
                  <a:pt x="162571" y="97170"/>
                </a:lnTo>
                <a:lnTo>
                  <a:pt x="165528" y="82685"/>
                </a:lnTo>
                <a:lnTo>
                  <a:pt x="174904" y="70137"/>
                </a:lnTo>
                <a:lnTo>
                  <a:pt x="189665" y="61089"/>
                </a:lnTo>
                <a:lnTo>
                  <a:pt x="204817" y="59726"/>
                </a:lnTo>
                <a:lnTo>
                  <a:pt x="289333" y="59726"/>
                </a:lnTo>
                <a:lnTo>
                  <a:pt x="270624" y="39047"/>
                </a:lnTo>
                <a:lnTo>
                  <a:pt x="237956" y="11856"/>
                </a:lnTo>
                <a:lnTo>
                  <a:pt x="203890" y="0"/>
                </a:lnTo>
                <a:close/>
              </a:path>
              <a:path w="352425" h="308609">
                <a:moveTo>
                  <a:pt x="289333" y="59726"/>
                </a:moveTo>
                <a:lnTo>
                  <a:pt x="204817" y="59726"/>
                </a:lnTo>
                <a:lnTo>
                  <a:pt x="219958" y="65597"/>
                </a:lnTo>
                <a:lnTo>
                  <a:pt x="234683" y="78252"/>
                </a:lnTo>
                <a:lnTo>
                  <a:pt x="273773" y="121483"/>
                </a:lnTo>
                <a:lnTo>
                  <a:pt x="216992" y="172854"/>
                </a:lnTo>
                <a:lnTo>
                  <a:pt x="304455" y="172854"/>
                </a:lnTo>
                <a:lnTo>
                  <a:pt x="352425" y="129459"/>
                </a:lnTo>
                <a:lnTo>
                  <a:pt x="289333" y="597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7" name="object 107"/>
          <p:cNvSpPr/>
          <p:nvPr/>
        </p:nvSpPr>
        <p:spPr>
          <a:xfrm>
            <a:off x="639809" y="5396341"/>
            <a:ext cx="489237" cy="465345"/>
          </a:xfrm>
          <a:custGeom>
            <a:avLst/>
            <a:gdLst/>
            <a:ahLst/>
            <a:cxnLst/>
            <a:rect l="l" t="t" r="r" b="b"/>
            <a:pathLst>
              <a:path w="572135" h="544195">
                <a:moveTo>
                  <a:pt x="455287" y="467093"/>
                </a:moveTo>
                <a:lnTo>
                  <a:pt x="287286" y="467093"/>
                </a:lnTo>
                <a:lnTo>
                  <a:pt x="462330" y="543915"/>
                </a:lnTo>
                <a:lnTo>
                  <a:pt x="455287" y="467093"/>
                </a:lnTo>
                <a:close/>
              </a:path>
              <a:path w="572135" h="544195">
                <a:moveTo>
                  <a:pt x="285978" y="0"/>
                </a:moveTo>
                <a:lnTo>
                  <a:pt x="186778" y="166763"/>
                </a:lnTo>
                <a:lnTo>
                  <a:pt x="0" y="207517"/>
                </a:lnTo>
                <a:lnTo>
                  <a:pt x="127939" y="353466"/>
                </a:lnTo>
                <a:lnTo>
                  <a:pt x="109016" y="543686"/>
                </a:lnTo>
                <a:lnTo>
                  <a:pt x="287286" y="467093"/>
                </a:lnTo>
                <a:lnTo>
                  <a:pt x="455287" y="467093"/>
                </a:lnTo>
                <a:lnTo>
                  <a:pt x="444614" y="350685"/>
                </a:lnTo>
                <a:lnTo>
                  <a:pt x="571779" y="207937"/>
                </a:lnTo>
                <a:lnTo>
                  <a:pt x="382511" y="165049"/>
                </a:lnTo>
                <a:lnTo>
                  <a:pt x="285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8" name="object 108"/>
          <p:cNvSpPr/>
          <p:nvPr/>
        </p:nvSpPr>
        <p:spPr>
          <a:xfrm>
            <a:off x="681368" y="5440142"/>
            <a:ext cx="406159" cy="386067"/>
          </a:xfrm>
          <a:custGeom>
            <a:avLst/>
            <a:gdLst/>
            <a:ahLst/>
            <a:cxnLst/>
            <a:rect l="l" t="t" r="r" b="b"/>
            <a:pathLst>
              <a:path w="474980" h="451484">
                <a:moveTo>
                  <a:pt x="237248" y="0"/>
                </a:moveTo>
                <a:lnTo>
                  <a:pt x="154774" y="138582"/>
                </a:lnTo>
                <a:lnTo>
                  <a:pt x="0" y="172313"/>
                </a:lnTo>
                <a:lnTo>
                  <a:pt x="106311" y="293535"/>
                </a:lnTo>
                <a:lnTo>
                  <a:pt x="90652" y="451167"/>
                </a:lnTo>
                <a:lnTo>
                  <a:pt x="238810" y="387515"/>
                </a:lnTo>
                <a:lnTo>
                  <a:pt x="377995" y="387515"/>
                </a:lnTo>
                <a:lnTo>
                  <a:pt x="369087" y="290575"/>
                </a:lnTo>
                <a:lnTo>
                  <a:pt x="383843" y="274015"/>
                </a:lnTo>
                <a:lnTo>
                  <a:pt x="343954" y="274015"/>
                </a:lnTo>
                <a:lnTo>
                  <a:pt x="324535" y="255904"/>
                </a:lnTo>
                <a:lnTo>
                  <a:pt x="422198" y="194462"/>
                </a:lnTo>
                <a:lnTo>
                  <a:pt x="454724" y="194462"/>
                </a:lnTo>
                <a:lnTo>
                  <a:pt x="464558" y="183426"/>
                </a:lnTo>
                <a:lnTo>
                  <a:pt x="78740" y="183426"/>
                </a:lnTo>
                <a:lnTo>
                  <a:pt x="174612" y="160235"/>
                </a:lnTo>
                <a:lnTo>
                  <a:pt x="224548" y="76390"/>
                </a:lnTo>
                <a:lnTo>
                  <a:pt x="281905" y="76390"/>
                </a:lnTo>
                <a:lnTo>
                  <a:pt x="237248" y="0"/>
                </a:lnTo>
                <a:close/>
              </a:path>
              <a:path w="474980" h="451484">
                <a:moveTo>
                  <a:pt x="377995" y="387515"/>
                </a:moveTo>
                <a:lnTo>
                  <a:pt x="238810" y="387515"/>
                </a:lnTo>
                <a:lnTo>
                  <a:pt x="383844" y="451167"/>
                </a:lnTo>
                <a:lnTo>
                  <a:pt x="377995" y="387515"/>
                </a:lnTo>
                <a:close/>
              </a:path>
              <a:path w="474980" h="451484">
                <a:moveTo>
                  <a:pt x="454724" y="194462"/>
                </a:moveTo>
                <a:lnTo>
                  <a:pt x="422198" y="194462"/>
                </a:lnTo>
                <a:lnTo>
                  <a:pt x="343954" y="274015"/>
                </a:lnTo>
                <a:lnTo>
                  <a:pt x="383843" y="274015"/>
                </a:lnTo>
                <a:lnTo>
                  <a:pt x="454724" y="194462"/>
                </a:lnTo>
                <a:close/>
              </a:path>
              <a:path w="474980" h="451484">
                <a:moveTo>
                  <a:pt x="281905" y="76390"/>
                </a:moveTo>
                <a:lnTo>
                  <a:pt x="224548" y="76390"/>
                </a:lnTo>
                <a:lnTo>
                  <a:pt x="188429" y="182981"/>
                </a:lnTo>
                <a:lnTo>
                  <a:pt x="78740" y="183426"/>
                </a:lnTo>
                <a:lnTo>
                  <a:pt x="464558" y="183426"/>
                </a:lnTo>
                <a:lnTo>
                  <a:pt x="474459" y="172313"/>
                </a:lnTo>
                <a:lnTo>
                  <a:pt x="317169" y="136715"/>
                </a:lnTo>
                <a:lnTo>
                  <a:pt x="281905" y="76390"/>
                </a:lnTo>
                <a:close/>
              </a:path>
            </a:pathLst>
          </a:custGeom>
          <a:solidFill>
            <a:srgbClr val="E21F26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9" name="object 109"/>
          <p:cNvSpPr/>
          <p:nvPr/>
        </p:nvSpPr>
        <p:spPr>
          <a:xfrm>
            <a:off x="8036728" y="5396341"/>
            <a:ext cx="489237" cy="465345"/>
          </a:xfrm>
          <a:custGeom>
            <a:avLst/>
            <a:gdLst/>
            <a:ahLst/>
            <a:cxnLst/>
            <a:rect l="l" t="t" r="r" b="b"/>
            <a:pathLst>
              <a:path w="572134" h="544195">
                <a:moveTo>
                  <a:pt x="455274" y="467093"/>
                </a:moveTo>
                <a:lnTo>
                  <a:pt x="287261" y="467093"/>
                </a:lnTo>
                <a:lnTo>
                  <a:pt x="462318" y="543915"/>
                </a:lnTo>
                <a:lnTo>
                  <a:pt x="455274" y="467093"/>
                </a:lnTo>
                <a:close/>
              </a:path>
              <a:path w="572134" h="544195">
                <a:moveTo>
                  <a:pt x="285953" y="0"/>
                </a:moveTo>
                <a:lnTo>
                  <a:pt x="186778" y="166763"/>
                </a:lnTo>
                <a:lnTo>
                  <a:pt x="0" y="207517"/>
                </a:lnTo>
                <a:lnTo>
                  <a:pt x="127914" y="353466"/>
                </a:lnTo>
                <a:lnTo>
                  <a:pt x="109016" y="543686"/>
                </a:lnTo>
                <a:lnTo>
                  <a:pt x="287261" y="467093"/>
                </a:lnTo>
                <a:lnTo>
                  <a:pt x="455274" y="467093"/>
                </a:lnTo>
                <a:lnTo>
                  <a:pt x="444601" y="350685"/>
                </a:lnTo>
                <a:lnTo>
                  <a:pt x="571766" y="207937"/>
                </a:lnTo>
                <a:lnTo>
                  <a:pt x="382498" y="165049"/>
                </a:lnTo>
                <a:lnTo>
                  <a:pt x="2859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0" name="object 110"/>
          <p:cNvSpPr/>
          <p:nvPr/>
        </p:nvSpPr>
        <p:spPr>
          <a:xfrm>
            <a:off x="8078267" y="5440142"/>
            <a:ext cx="406159" cy="386067"/>
          </a:xfrm>
          <a:custGeom>
            <a:avLst/>
            <a:gdLst/>
            <a:ahLst/>
            <a:cxnLst/>
            <a:rect l="l" t="t" r="r" b="b"/>
            <a:pathLst>
              <a:path w="474979" h="451484">
                <a:moveTo>
                  <a:pt x="237261" y="0"/>
                </a:moveTo>
                <a:lnTo>
                  <a:pt x="154800" y="138582"/>
                </a:lnTo>
                <a:lnTo>
                  <a:pt x="0" y="172313"/>
                </a:lnTo>
                <a:lnTo>
                  <a:pt x="106311" y="293535"/>
                </a:lnTo>
                <a:lnTo>
                  <a:pt x="90665" y="451167"/>
                </a:lnTo>
                <a:lnTo>
                  <a:pt x="238836" y="387515"/>
                </a:lnTo>
                <a:lnTo>
                  <a:pt x="378008" y="387515"/>
                </a:lnTo>
                <a:lnTo>
                  <a:pt x="369100" y="290575"/>
                </a:lnTo>
                <a:lnTo>
                  <a:pt x="383855" y="274015"/>
                </a:lnTo>
                <a:lnTo>
                  <a:pt x="343954" y="274015"/>
                </a:lnTo>
                <a:lnTo>
                  <a:pt x="324548" y="255904"/>
                </a:lnTo>
                <a:lnTo>
                  <a:pt x="422198" y="194462"/>
                </a:lnTo>
                <a:lnTo>
                  <a:pt x="454737" y="194462"/>
                </a:lnTo>
                <a:lnTo>
                  <a:pt x="464570" y="183426"/>
                </a:lnTo>
                <a:lnTo>
                  <a:pt x="78752" y="183426"/>
                </a:lnTo>
                <a:lnTo>
                  <a:pt x="174612" y="160235"/>
                </a:lnTo>
                <a:lnTo>
                  <a:pt x="224574" y="76390"/>
                </a:lnTo>
                <a:lnTo>
                  <a:pt x="281924" y="76390"/>
                </a:lnTo>
                <a:lnTo>
                  <a:pt x="237261" y="0"/>
                </a:lnTo>
                <a:close/>
              </a:path>
              <a:path w="474979" h="451484">
                <a:moveTo>
                  <a:pt x="378008" y="387515"/>
                </a:moveTo>
                <a:lnTo>
                  <a:pt x="238836" y="387515"/>
                </a:lnTo>
                <a:lnTo>
                  <a:pt x="383857" y="451167"/>
                </a:lnTo>
                <a:lnTo>
                  <a:pt x="378008" y="387515"/>
                </a:lnTo>
                <a:close/>
              </a:path>
              <a:path w="474979" h="451484">
                <a:moveTo>
                  <a:pt x="454737" y="194462"/>
                </a:moveTo>
                <a:lnTo>
                  <a:pt x="422198" y="194462"/>
                </a:lnTo>
                <a:lnTo>
                  <a:pt x="343954" y="274015"/>
                </a:lnTo>
                <a:lnTo>
                  <a:pt x="383855" y="274015"/>
                </a:lnTo>
                <a:lnTo>
                  <a:pt x="454737" y="194462"/>
                </a:lnTo>
                <a:close/>
              </a:path>
              <a:path w="474979" h="451484">
                <a:moveTo>
                  <a:pt x="281924" y="76390"/>
                </a:moveTo>
                <a:lnTo>
                  <a:pt x="224574" y="76390"/>
                </a:lnTo>
                <a:lnTo>
                  <a:pt x="188429" y="182981"/>
                </a:lnTo>
                <a:lnTo>
                  <a:pt x="78752" y="183426"/>
                </a:lnTo>
                <a:lnTo>
                  <a:pt x="464570" y="183426"/>
                </a:lnTo>
                <a:lnTo>
                  <a:pt x="474471" y="172313"/>
                </a:lnTo>
                <a:lnTo>
                  <a:pt x="317195" y="136715"/>
                </a:lnTo>
                <a:lnTo>
                  <a:pt x="281924" y="76390"/>
                </a:lnTo>
                <a:close/>
              </a:path>
            </a:pathLst>
          </a:custGeom>
          <a:solidFill>
            <a:srgbClr val="E21F26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1" name="object 111"/>
          <p:cNvSpPr/>
          <p:nvPr/>
        </p:nvSpPr>
        <p:spPr>
          <a:xfrm>
            <a:off x="191111" y="921948"/>
            <a:ext cx="1847022" cy="1847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2" name="object 112"/>
          <p:cNvSpPr/>
          <p:nvPr/>
        </p:nvSpPr>
        <p:spPr>
          <a:xfrm>
            <a:off x="5742291" y="2827103"/>
            <a:ext cx="2882347" cy="36368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3" name="object 113"/>
          <p:cNvSpPr/>
          <p:nvPr/>
        </p:nvSpPr>
        <p:spPr>
          <a:xfrm>
            <a:off x="451748" y="2827115"/>
            <a:ext cx="2887842" cy="3636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4" name="object 114"/>
          <p:cNvSpPr/>
          <p:nvPr/>
        </p:nvSpPr>
        <p:spPr>
          <a:xfrm>
            <a:off x="7087100" y="921938"/>
            <a:ext cx="1847033" cy="184703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5" name="object 115"/>
          <p:cNvSpPr/>
          <p:nvPr/>
        </p:nvSpPr>
        <p:spPr>
          <a:xfrm>
            <a:off x="3843748" y="5096616"/>
            <a:ext cx="1539189" cy="15392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6" name="TextBox 115"/>
          <p:cNvSpPr txBox="1"/>
          <p:nvPr/>
        </p:nvSpPr>
        <p:spPr>
          <a:xfrm>
            <a:off x="3195942" y="3332365"/>
            <a:ext cx="281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https://vk.com/komanda_53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56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720"/>
            <a:ext cx="9493636" cy="429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710509" y="2930815"/>
            <a:ext cx="1722373" cy="421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843" marR="4344" indent="-404526"/>
            <a:r>
              <a:rPr sz="1368" spc="47" dirty="0">
                <a:solidFill>
                  <a:srgbClr val="393938"/>
                </a:solidFill>
                <a:latin typeface="Arial"/>
                <a:cs typeface="Arial"/>
              </a:rPr>
              <a:t>Центральный</a:t>
            </a:r>
            <a:r>
              <a:rPr sz="1368" spc="-73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86" dirty="0">
                <a:solidFill>
                  <a:srgbClr val="393938"/>
                </a:solidFill>
                <a:latin typeface="Arial"/>
                <a:cs typeface="Arial"/>
              </a:rPr>
              <a:t>Штаб  </a:t>
            </a:r>
            <a:r>
              <a:rPr sz="1368" spc="77" dirty="0">
                <a:solidFill>
                  <a:srgbClr val="393938"/>
                </a:solidFill>
                <a:latin typeface="Arial"/>
                <a:cs typeface="Arial"/>
              </a:rPr>
              <a:t>Движения</a:t>
            </a:r>
            <a:endParaRPr sz="1368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2706" y="1371720"/>
            <a:ext cx="1517665" cy="1517665"/>
          </a:xfrm>
          <a:custGeom>
            <a:avLst/>
            <a:gdLst/>
            <a:ahLst/>
            <a:cxnLst/>
            <a:rect l="l" t="t" r="r" b="b"/>
            <a:pathLst>
              <a:path w="1774825" h="1774825">
                <a:moveTo>
                  <a:pt x="887298" y="0"/>
                </a:moveTo>
                <a:lnTo>
                  <a:pt x="838613" y="1312"/>
                </a:lnTo>
                <a:lnTo>
                  <a:pt x="790614" y="5206"/>
                </a:lnTo>
                <a:lnTo>
                  <a:pt x="743370" y="11613"/>
                </a:lnTo>
                <a:lnTo>
                  <a:pt x="696947" y="20465"/>
                </a:lnTo>
                <a:lnTo>
                  <a:pt x="651414" y="31696"/>
                </a:lnTo>
                <a:lnTo>
                  <a:pt x="606838" y="45236"/>
                </a:lnTo>
                <a:lnTo>
                  <a:pt x="563286" y="61019"/>
                </a:lnTo>
                <a:lnTo>
                  <a:pt x="520827" y="78977"/>
                </a:lnTo>
                <a:lnTo>
                  <a:pt x="479527" y="99041"/>
                </a:lnTo>
                <a:lnTo>
                  <a:pt x="439455" y="121146"/>
                </a:lnTo>
                <a:lnTo>
                  <a:pt x="400679" y="145222"/>
                </a:lnTo>
                <a:lnTo>
                  <a:pt x="363265" y="171202"/>
                </a:lnTo>
                <a:lnTo>
                  <a:pt x="327282" y="199019"/>
                </a:lnTo>
                <a:lnTo>
                  <a:pt x="292797" y="228605"/>
                </a:lnTo>
                <a:lnTo>
                  <a:pt x="259878" y="259892"/>
                </a:lnTo>
                <a:lnTo>
                  <a:pt x="228593" y="292813"/>
                </a:lnTo>
                <a:lnTo>
                  <a:pt x="199008" y="327299"/>
                </a:lnTo>
                <a:lnTo>
                  <a:pt x="171193" y="363284"/>
                </a:lnTo>
                <a:lnTo>
                  <a:pt x="145214" y="400700"/>
                </a:lnTo>
                <a:lnTo>
                  <a:pt x="121139" y="439478"/>
                </a:lnTo>
                <a:lnTo>
                  <a:pt x="99036" y="479551"/>
                </a:lnTo>
                <a:lnTo>
                  <a:pt x="78972" y="520852"/>
                </a:lnTo>
                <a:lnTo>
                  <a:pt x="61015" y="563314"/>
                </a:lnTo>
                <a:lnTo>
                  <a:pt x="45233" y="606867"/>
                </a:lnTo>
                <a:lnTo>
                  <a:pt x="31694" y="651445"/>
                </a:lnTo>
                <a:lnTo>
                  <a:pt x="20464" y="696980"/>
                </a:lnTo>
                <a:lnTo>
                  <a:pt x="11612" y="743404"/>
                </a:lnTo>
                <a:lnTo>
                  <a:pt x="5206" y="790650"/>
                </a:lnTo>
                <a:lnTo>
                  <a:pt x="1312" y="838650"/>
                </a:lnTo>
                <a:lnTo>
                  <a:pt x="0" y="887336"/>
                </a:lnTo>
                <a:lnTo>
                  <a:pt x="1312" y="936017"/>
                </a:lnTo>
                <a:lnTo>
                  <a:pt x="5206" y="984012"/>
                </a:lnTo>
                <a:lnTo>
                  <a:pt x="11612" y="1031253"/>
                </a:lnTo>
                <a:lnTo>
                  <a:pt x="20464" y="1077673"/>
                </a:lnTo>
                <a:lnTo>
                  <a:pt x="31694" y="1123203"/>
                </a:lnTo>
                <a:lnTo>
                  <a:pt x="45233" y="1167777"/>
                </a:lnTo>
                <a:lnTo>
                  <a:pt x="61015" y="1211327"/>
                </a:lnTo>
                <a:lnTo>
                  <a:pt x="78972" y="1253784"/>
                </a:lnTo>
                <a:lnTo>
                  <a:pt x="99036" y="1295081"/>
                </a:lnTo>
                <a:lnTo>
                  <a:pt x="121139" y="1335151"/>
                </a:lnTo>
                <a:lnTo>
                  <a:pt x="145214" y="1373926"/>
                </a:lnTo>
                <a:lnTo>
                  <a:pt x="171193" y="1411339"/>
                </a:lnTo>
                <a:lnTo>
                  <a:pt x="199008" y="1447320"/>
                </a:lnTo>
                <a:lnTo>
                  <a:pt x="228593" y="1481804"/>
                </a:lnTo>
                <a:lnTo>
                  <a:pt x="259878" y="1514722"/>
                </a:lnTo>
                <a:lnTo>
                  <a:pt x="292797" y="1546007"/>
                </a:lnTo>
                <a:lnTo>
                  <a:pt x="327282" y="1575590"/>
                </a:lnTo>
                <a:lnTo>
                  <a:pt x="363265" y="1603405"/>
                </a:lnTo>
                <a:lnTo>
                  <a:pt x="400679" y="1629384"/>
                </a:lnTo>
                <a:lnTo>
                  <a:pt x="439455" y="1653458"/>
                </a:lnTo>
                <a:lnTo>
                  <a:pt x="479527" y="1675561"/>
                </a:lnTo>
                <a:lnTo>
                  <a:pt x="520827" y="1695624"/>
                </a:lnTo>
                <a:lnTo>
                  <a:pt x="563286" y="1713581"/>
                </a:lnTo>
                <a:lnTo>
                  <a:pt x="606838" y="1729362"/>
                </a:lnTo>
                <a:lnTo>
                  <a:pt x="651414" y="1742902"/>
                </a:lnTo>
                <a:lnTo>
                  <a:pt x="696947" y="1754131"/>
                </a:lnTo>
                <a:lnTo>
                  <a:pt x="743370" y="1762983"/>
                </a:lnTo>
                <a:lnTo>
                  <a:pt x="790614" y="1769390"/>
                </a:lnTo>
                <a:lnTo>
                  <a:pt x="838613" y="1773283"/>
                </a:lnTo>
                <a:lnTo>
                  <a:pt x="887298" y="1774596"/>
                </a:lnTo>
                <a:lnTo>
                  <a:pt x="935980" y="1773283"/>
                </a:lnTo>
                <a:lnTo>
                  <a:pt x="983977" y="1769390"/>
                </a:lnTo>
                <a:lnTo>
                  <a:pt x="1031219" y="1762983"/>
                </a:lnTo>
                <a:lnTo>
                  <a:pt x="1077640" y="1754131"/>
                </a:lnTo>
                <a:lnTo>
                  <a:pt x="1123173" y="1742902"/>
                </a:lnTo>
                <a:lnTo>
                  <a:pt x="1167748" y="1729362"/>
                </a:lnTo>
                <a:lnTo>
                  <a:pt x="1211299" y="1713581"/>
                </a:lnTo>
                <a:lnTo>
                  <a:pt x="1253758" y="1695624"/>
                </a:lnTo>
                <a:lnTo>
                  <a:pt x="1295057" y="1675561"/>
                </a:lnTo>
                <a:lnTo>
                  <a:pt x="1335129" y="1653458"/>
                </a:lnTo>
                <a:lnTo>
                  <a:pt x="1373906" y="1629384"/>
                </a:lnTo>
                <a:lnTo>
                  <a:pt x="1411319" y="1603405"/>
                </a:lnTo>
                <a:lnTo>
                  <a:pt x="1447303" y="1575590"/>
                </a:lnTo>
                <a:lnTo>
                  <a:pt x="1481788" y="1546007"/>
                </a:lnTo>
                <a:lnTo>
                  <a:pt x="1514708" y="1514722"/>
                </a:lnTo>
                <a:lnTo>
                  <a:pt x="1545994" y="1481804"/>
                </a:lnTo>
                <a:lnTo>
                  <a:pt x="1575579" y="1447320"/>
                </a:lnTo>
                <a:lnTo>
                  <a:pt x="1603395" y="1411339"/>
                </a:lnTo>
                <a:lnTo>
                  <a:pt x="1629375" y="1373926"/>
                </a:lnTo>
                <a:lnTo>
                  <a:pt x="1653451" y="1335151"/>
                </a:lnTo>
                <a:lnTo>
                  <a:pt x="1675555" y="1295081"/>
                </a:lnTo>
                <a:lnTo>
                  <a:pt x="1695620" y="1253784"/>
                </a:lnTo>
                <a:lnTo>
                  <a:pt x="1713577" y="1211327"/>
                </a:lnTo>
                <a:lnTo>
                  <a:pt x="1729360" y="1167777"/>
                </a:lnTo>
                <a:lnTo>
                  <a:pt x="1742900" y="1123203"/>
                </a:lnTo>
                <a:lnTo>
                  <a:pt x="1754130" y="1077673"/>
                </a:lnTo>
                <a:lnTo>
                  <a:pt x="1762982" y="1031253"/>
                </a:lnTo>
                <a:lnTo>
                  <a:pt x="1769389" y="984012"/>
                </a:lnTo>
                <a:lnTo>
                  <a:pt x="1773283" y="936017"/>
                </a:lnTo>
                <a:lnTo>
                  <a:pt x="1774596" y="887336"/>
                </a:lnTo>
                <a:lnTo>
                  <a:pt x="1773283" y="838650"/>
                </a:lnTo>
                <a:lnTo>
                  <a:pt x="1769389" y="790650"/>
                </a:lnTo>
                <a:lnTo>
                  <a:pt x="1762982" y="743404"/>
                </a:lnTo>
                <a:lnTo>
                  <a:pt x="1754130" y="696980"/>
                </a:lnTo>
                <a:lnTo>
                  <a:pt x="1742900" y="651445"/>
                </a:lnTo>
                <a:lnTo>
                  <a:pt x="1729360" y="606867"/>
                </a:lnTo>
                <a:lnTo>
                  <a:pt x="1713577" y="563314"/>
                </a:lnTo>
                <a:lnTo>
                  <a:pt x="1695620" y="520852"/>
                </a:lnTo>
                <a:lnTo>
                  <a:pt x="1675555" y="479551"/>
                </a:lnTo>
                <a:lnTo>
                  <a:pt x="1653451" y="439478"/>
                </a:lnTo>
                <a:lnTo>
                  <a:pt x="1629375" y="400700"/>
                </a:lnTo>
                <a:lnTo>
                  <a:pt x="1603395" y="363284"/>
                </a:lnTo>
                <a:lnTo>
                  <a:pt x="1575579" y="327299"/>
                </a:lnTo>
                <a:lnTo>
                  <a:pt x="1545994" y="292813"/>
                </a:lnTo>
                <a:lnTo>
                  <a:pt x="1514708" y="259892"/>
                </a:lnTo>
                <a:lnTo>
                  <a:pt x="1481788" y="228605"/>
                </a:lnTo>
                <a:lnTo>
                  <a:pt x="1447303" y="199019"/>
                </a:lnTo>
                <a:lnTo>
                  <a:pt x="1411319" y="171202"/>
                </a:lnTo>
                <a:lnTo>
                  <a:pt x="1373906" y="145222"/>
                </a:lnTo>
                <a:lnTo>
                  <a:pt x="1335129" y="121146"/>
                </a:lnTo>
                <a:lnTo>
                  <a:pt x="1295057" y="99041"/>
                </a:lnTo>
                <a:lnTo>
                  <a:pt x="1253758" y="78977"/>
                </a:lnTo>
                <a:lnTo>
                  <a:pt x="1211299" y="61019"/>
                </a:lnTo>
                <a:lnTo>
                  <a:pt x="1167748" y="45236"/>
                </a:lnTo>
                <a:lnTo>
                  <a:pt x="1123173" y="31696"/>
                </a:lnTo>
                <a:lnTo>
                  <a:pt x="1077640" y="20465"/>
                </a:lnTo>
                <a:lnTo>
                  <a:pt x="1031219" y="11613"/>
                </a:lnTo>
                <a:lnTo>
                  <a:pt x="983977" y="5206"/>
                </a:lnTo>
                <a:lnTo>
                  <a:pt x="935980" y="1312"/>
                </a:lnTo>
                <a:lnTo>
                  <a:pt x="887298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" name="object 4"/>
          <p:cNvSpPr/>
          <p:nvPr/>
        </p:nvSpPr>
        <p:spPr>
          <a:xfrm>
            <a:off x="4097685" y="1533608"/>
            <a:ext cx="1039831" cy="720551"/>
          </a:xfrm>
          <a:custGeom>
            <a:avLst/>
            <a:gdLst/>
            <a:ahLst/>
            <a:cxnLst/>
            <a:rect l="l" t="t" r="r" b="b"/>
            <a:pathLst>
              <a:path w="1216025" h="842644">
                <a:moveTo>
                  <a:pt x="1124886" y="353978"/>
                </a:moveTo>
                <a:lnTo>
                  <a:pt x="671983" y="353978"/>
                </a:lnTo>
                <a:lnTo>
                  <a:pt x="689622" y="356650"/>
                </a:lnTo>
                <a:lnTo>
                  <a:pt x="706699" y="362804"/>
                </a:lnTo>
                <a:lnTo>
                  <a:pt x="743008" y="393825"/>
                </a:lnTo>
                <a:lnTo>
                  <a:pt x="755497" y="420116"/>
                </a:lnTo>
                <a:lnTo>
                  <a:pt x="760384" y="429256"/>
                </a:lnTo>
                <a:lnTo>
                  <a:pt x="797940" y="454228"/>
                </a:lnTo>
                <a:lnTo>
                  <a:pt x="817968" y="460222"/>
                </a:lnTo>
                <a:lnTo>
                  <a:pt x="820280" y="461098"/>
                </a:lnTo>
                <a:lnTo>
                  <a:pt x="821588" y="461911"/>
                </a:lnTo>
                <a:lnTo>
                  <a:pt x="821588" y="463905"/>
                </a:lnTo>
                <a:lnTo>
                  <a:pt x="822299" y="466356"/>
                </a:lnTo>
                <a:lnTo>
                  <a:pt x="780653" y="482774"/>
                </a:lnTo>
                <a:lnTo>
                  <a:pt x="748042" y="504532"/>
                </a:lnTo>
                <a:lnTo>
                  <a:pt x="739952" y="514959"/>
                </a:lnTo>
                <a:lnTo>
                  <a:pt x="735769" y="520322"/>
                </a:lnTo>
                <a:lnTo>
                  <a:pt x="722842" y="569941"/>
                </a:lnTo>
                <a:lnTo>
                  <a:pt x="721053" y="594589"/>
                </a:lnTo>
                <a:lnTo>
                  <a:pt x="721144" y="598081"/>
                </a:lnTo>
                <a:lnTo>
                  <a:pt x="728508" y="653338"/>
                </a:lnTo>
                <a:lnTo>
                  <a:pt x="749306" y="703070"/>
                </a:lnTo>
                <a:lnTo>
                  <a:pt x="781590" y="745322"/>
                </a:lnTo>
                <a:lnTo>
                  <a:pt x="823417" y="778141"/>
                </a:lnTo>
                <a:lnTo>
                  <a:pt x="869645" y="804216"/>
                </a:lnTo>
                <a:lnTo>
                  <a:pt x="952906" y="823823"/>
                </a:lnTo>
                <a:lnTo>
                  <a:pt x="1012947" y="834484"/>
                </a:lnTo>
                <a:lnTo>
                  <a:pt x="1057690" y="839958"/>
                </a:lnTo>
                <a:lnTo>
                  <a:pt x="1095286" y="842264"/>
                </a:lnTo>
                <a:lnTo>
                  <a:pt x="1122209" y="841895"/>
                </a:lnTo>
                <a:lnTo>
                  <a:pt x="1175485" y="839054"/>
                </a:lnTo>
                <a:lnTo>
                  <a:pt x="1207818" y="802747"/>
                </a:lnTo>
                <a:lnTo>
                  <a:pt x="1214799" y="733375"/>
                </a:lnTo>
                <a:lnTo>
                  <a:pt x="1215694" y="697979"/>
                </a:lnTo>
                <a:lnTo>
                  <a:pt x="1214084" y="650192"/>
                </a:lnTo>
                <a:lnTo>
                  <a:pt x="1209322" y="603270"/>
                </a:lnTo>
                <a:lnTo>
                  <a:pt x="1201512" y="557315"/>
                </a:lnTo>
                <a:lnTo>
                  <a:pt x="1190759" y="512433"/>
                </a:lnTo>
                <a:lnTo>
                  <a:pt x="1177166" y="468726"/>
                </a:lnTo>
                <a:lnTo>
                  <a:pt x="1160838" y="426299"/>
                </a:lnTo>
                <a:lnTo>
                  <a:pt x="1141878" y="385256"/>
                </a:lnTo>
                <a:lnTo>
                  <a:pt x="1124886" y="353978"/>
                </a:lnTo>
                <a:close/>
              </a:path>
              <a:path w="1216025" h="842644">
                <a:moveTo>
                  <a:pt x="517690" y="0"/>
                </a:moveTo>
                <a:lnTo>
                  <a:pt x="466805" y="1827"/>
                </a:lnTo>
                <a:lnTo>
                  <a:pt x="416909" y="7226"/>
                </a:lnTo>
                <a:lnTo>
                  <a:pt x="368128" y="16070"/>
                </a:lnTo>
                <a:lnTo>
                  <a:pt x="320586" y="28233"/>
                </a:lnTo>
                <a:lnTo>
                  <a:pt x="274410" y="43589"/>
                </a:lnTo>
                <a:lnTo>
                  <a:pt x="229727" y="62012"/>
                </a:lnTo>
                <a:lnTo>
                  <a:pt x="186660" y="83376"/>
                </a:lnTo>
                <a:lnTo>
                  <a:pt x="145338" y="107554"/>
                </a:lnTo>
                <a:lnTo>
                  <a:pt x="105885" y="134422"/>
                </a:lnTo>
                <a:lnTo>
                  <a:pt x="68427" y="163852"/>
                </a:lnTo>
                <a:lnTo>
                  <a:pt x="33090" y="195718"/>
                </a:lnTo>
                <a:lnTo>
                  <a:pt x="0" y="229895"/>
                </a:lnTo>
                <a:lnTo>
                  <a:pt x="34808" y="270336"/>
                </a:lnTo>
                <a:lnTo>
                  <a:pt x="70933" y="309575"/>
                </a:lnTo>
                <a:lnTo>
                  <a:pt x="108338" y="347576"/>
                </a:lnTo>
                <a:lnTo>
                  <a:pt x="146987" y="384305"/>
                </a:lnTo>
                <a:lnTo>
                  <a:pt x="186843" y="419723"/>
                </a:lnTo>
                <a:lnTo>
                  <a:pt x="227868" y="453797"/>
                </a:lnTo>
                <a:lnTo>
                  <a:pt x="270026" y="486489"/>
                </a:lnTo>
                <a:lnTo>
                  <a:pt x="313280" y="517764"/>
                </a:lnTo>
                <a:lnTo>
                  <a:pt x="357593" y="547585"/>
                </a:lnTo>
                <a:lnTo>
                  <a:pt x="392668" y="566885"/>
                </a:lnTo>
                <a:lnTo>
                  <a:pt x="436848" y="578691"/>
                </a:lnTo>
                <a:lnTo>
                  <a:pt x="482865" y="572442"/>
                </a:lnTo>
                <a:lnTo>
                  <a:pt x="517105" y="533577"/>
                </a:lnTo>
                <a:lnTo>
                  <a:pt x="533375" y="491126"/>
                </a:lnTo>
                <a:lnTo>
                  <a:pt x="552180" y="446936"/>
                </a:lnTo>
                <a:lnTo>
                  <a:pt x="576015" y="406190"/>
                </a:lnTo>
                <a:lnTo>
                  <a:pt x="607374" y="374076"/>
                </a:lnTo>
                <a:lnTo>
                  <a:pt x="648754" y="355777"/>
                </a:lnTo>
                <a:lnTo>
                  <a:pt x="671983" y="353978"/>
                </a:lnTo>
                <a:lnTo>
                  <a:pt x="1124886" y="353978"/>
                </a:lnTo>
                <a:lnTo>
                  <a:pt x="1120390" y="345701"/>
                </a:lnTo>
                <a:lnTo>
                  <a:pt x="1096479" y="307738"/>
                </a:lnTo>
                <a:lnTo>
                  <a:pt x="1070248" y="271470"/>
                </a:lnTo>
                <a:lnTo>
                  <a:pt x="1041802" y="237002"/>
                </a:lnTo>
                <a:lnTo>
                  <a:pt x="1011243" y="204438"/>
                </a:lnTo>
                <a:lnTo>
                  <a:pt x="978678" y="173881"/>
                </a:lnTo>
                <a:lnTo>
                  <a:pt x="944208" y="145436"/>
                </a:lnTo>
                <a:lnTo>
                  <a:pt x="907939" y="119207"/>
                </a:lnTo>
                <a:lnTo>
                  <a:pt x="869974" y="95297"/>
                </a:lnTo>
                <a:lnTo>
                  <a:pt x="830417" y="73811"/>
                </a:lnTo>
                <a:lnTo>
                  <a:pt x="789373" y="54852"/>
                </a:lnTo>
                <a:lnTo>
                  <a:pt x="746945" y="38525"/>
                </a:lnTo>
                <a:lnTo>
                  <a:pt x="703238" y="24933"/>
                </a:lnTo>
                <a:lnTo>
                  <a:pt x="658354" y="14180"/>
                </a:lnTo>
                <a:lnTo>
                  <a:pt x="612399" y="6371"/>
                </a:lnTo>
                <a:lnTo>
                  <a:pt x="565476" y="1610"/>
                </a:lnTo>
                <a:lnTo>
                  <a:pt x="517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" name="object 5"/>
          <p:cNvSpPr/>
          <p:nvPr/>
        </p:nvSpPr>
        <p:spPr>
          <a:xfrm>
            <a:off x="3943974" y="2149111"/>
            <a:ext cx="330140" cy="406702"/>
          </a:xfrm>
          <a:custGeom>
            <a:avLst/>
            <a:gdLst/>
            <a:ahLst/>
            <a:cxnLst/>
            <a:rect l="l" t="t" r="r" b="b"/>
            <a:pathLst>
              <a:path w="386079" h="475614">
                <a:moveTo>
                  <a:pt x="0" y="0"/>
                </a:moveTo>
                <a:lnTo>
                  <a:pt x="3343" y="50260"/>
                </a:lnTo>
                <a:lnTo>
                  <a:pt x="10167" y="99486"/>
                </a:lnTo>
                <a:lnTo>
                  <a:pt x="20349" y="147556"/>
                </a:lnTo>
                <a:lnTo>
                  <a:pt x="33767" y="194344"/>
                </a:lnTo>
                <a:lnTo>
                  <a:pt x="50298" y="239727"/>
                </a:lnTo>
                <a:lnTo>
                  <a:pt x="69819" y="283581"/>
                </a:lnTo>
                <a:lnTo>
                  <a:pt x="92208" y="325782"/>
                </a:lnTo>
                <a:lnTo>
                  <a:pt x="117342" y="366206"/>
                </a:lnTo>
                <a:lnTo>
                  <a:pt x="145098" y="404729"/>
                </a:lnTo>
                <a:lnTo>
                  <a:pt x="175354" y="441227"/>
                </a:lnTo>
                <a:lnTo>
                  <a:pt x="207987" y="475576"/>
                </a:lnTo>
                <a:lnTo>
                  <a:pt x="268379" y="428845"/>
                </a:lnTo>
                <a:lnTo>
                  <a:pt x="325943" y="392091"/>
                </a:lnTo>
                <a:lnTo>
                  <a:pt x="368970" y="368004"/>
                </a:lnTo>
                <a:lnTo>
                  <a:pt x="385749" y="359270"/>
                </a:lnTo>
                <a:lnTo>
                  <a:pt x="281495" y="303107"/>
                </a:lnTo>
                <a:lnTo>
                  <a:pt x="206562" y="246962"/>
                </a:lnTo>
                <a:lnTo>
                  <a:pt x="124785" y="1571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" name="object 6"/>
          <p:cNvSpPr/>
          <p:nvPr/>
        </p:nvSpPr>
        <p:spPr>
          <a:xfrm>
            <a:off x="4510316" y="2522550"/>
            <a:ext cx="480006" cy="205250"/>
          </a:xfrm>
          <a:custGeom>
            <a:avLst/>
            <a:gdLst/>
            <a:ahLst/>
            <a:cxnLst/>
            <a:rect l="l" t="t" r="r" b="b"/>
            <a:pathLst>
              <a:path w="561339" h="240030">
                <a:moveTo>
                  <a:pt x="29222" y="51435"/>
                </a:moveTo>
                <a:lnTo>
                  <a:pt x="26846" y="104637"/>
                </a:lnTo>
                <a:lnTo>
                  <a:pt x="21897" y="152477"/>
                </a:lnTo>
                <a:lnTo>
                  <a:pt x="13306" y="196587"/>
                </a:lnTo>
                <a:lnTo>
                  <a:pt x="0" y="238594"/>
                </a:lnTo>
                <a:lnTo>
                  <a:pt x="8752" y="238960"/>
                </a:lnTo>
                <a:lnTo>
                  <a:pt x="17533" y="239231"/>
                </a:lnTo>
                <a:lnTo>
                  <a:pt x="26337" y="239400"/>
                </a:lnTo>
                <a:lnTo>
                  <a:pt x="35153" y="239458"/>
                </a:lnTo>
                <a:lnTo>
                  <a:pt x="87159" y="237547"/>
                </a:lnTo>
                <a:lnTo>
                  <a:pt x="138123" y="231903"/>
                </a:lnTo>
                <a:lnTo>
                  <a:pt x="187911" y="222663"/>
                </a:lnTo>
                <a:lnTo>
                  <a:pt x="236391" y="209962"/>
                </a:lnTo>
                <a:lnTo>
                  <a:pt x="283429" y="193934"/>
                </a:lnTo>
                <a:lnTo>
                  <a:pt x="328891" y="174717"/>
                </a:lnTo>
                <a:lnTo>
                  <a:pt x="372646" y="152444"/>
                </a:lnTo>
                <a:lnTo>
                  <a:pt x="414559" y="127252"/>
                </a:lnTo>
                <a:lnTo>
                  <a:pt x="454498" y="99276"/>
                </a:lnTo>
                <a:lnTo>
                  <a:pt x="492330" y="68652"/>
                </a:lnTo>
                <a:lnTo>
                  <a:pt x="508092" y="53976"/>
                </a:lnTo>
                <a:lnTo>
                  <a:pt x="74599" y="53976"/>
                </a:lnTo>
                <a:lnTo>
                  <a:pt x="29222" y="51435"/>
                </a:lnTo>
                <a:close/>
              </a:path>
              <a:path w="561339" h="240030">
                <a:moveTo>
                  <a:pt x="561136" y="0"/>
                </a:moveTo>
                <a:lnTo>
                  <a:pt x="364820" y="39771"/>
                </a:lnTo>
                <a:lnTo>
                  <a:pt x="194552" y="53925"/>
                </a:lnTo>
                <a:lnTo>
                  <a:pt x="74599" y="53976"/>
                </a:lnTo>
                <a:lnTo>
                  <a:pt x="508092" y="53976"/>
                </a:lnTo>
                <a:lnTo>
                  <a:pt x="527920" y="35514"/>
                </a:lnTo>
                <a:lnTo>
                  <a:pt x="5611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" name="object 7"/>
          <p:cNvSpPr/>
          <p:nvPr/>
        </p:nvSpPr>
        <p:spPr>
          <a:xfrm>
            <a:off x="4861947" y="1802269"/>
            <a:ext cx="119501" cy="60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" name="object 8"/>
          <p:cNvSpPr/>
          <p:nvPr/>
        </p:nvSpPr>
        <p:spPr>
          <a:xfrm>
            <a:off x="4841267" y="1614459"/>
            <a:ext cx="103813" cy="2484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" name="object 9"/>
          <p:cNvSpPr/>
          <p:nvPr/>
        </p:nvSpPr>
        <p:spPr>
          <a:xfrm>
            <a:off x="4920710" y="1803268"/>
            <a:ext cx="218207" cy="555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" name="object 10"/>
          <p:cNvSpPr/>
          <p:nvPr/>
        </p:nvSpPr>
        <p:spPr>
          <a:xfrm>
            <a:off x="4848955" y="1619411"/>
            <a:ext cx="289958" cy="718923"/>
          </a:xfrm>
          <a:custGeom>
            <a:avLst/>
            <a:gdLst/>
            <a:ahLst/>
            <a:cxnLst/>
            <a:rect l="l" t="t" r="r" b="b"/>
            <a:pathLst>
              <a:path w="339089" h="840739">
                <a:moveTo>
                  <a:pt x="92574" y="217093"/>
                </a:moveTo>
                <a:lnTo>
                  <a:pt x="100418" y="220745"/>
                </a:lnTo>
                <a:lnTo>
                  <a:pt x="104271" y="225399"/>
                </a:lnTo>
                <a:lnTo>
                  <a:pt x="105120" y="233005"/>
                </a:lnTo>
                <a:lnTo>
                  <a:pt x="105137" y="236389"/>
                </a:lnTo>
                <a:lnTo>
                  <a:pt x="104548" y="248328"/>
                </a:lnTo>
                <a:lnTo>
                  <a:pt x="104440" y="251416"/>
                </a:lnTo>
                <a:lnTo>
                  <a:pt x="103558" y="305286"/>
                </a:lnTo>
                <a:lnTo>
                  <a:pt x="106309" y="359033"/>
                </a:lnTo>
                <a:lnTo>
                  <a:pt x="112430" y="411279"/>
                </a:lnTo>
                <a:lnTo>
                  <a:pt x="121635" y="461975"/>
                </a:lnTo>
                <a:lnTo>
                  <a:pt x="133640" y="511071"/>
                </a:lnTo>
                <a:lnTo>
                  <a:pt x="148160" y="558518"/>
                </a:lnTo>
                <a:lnTo>
                  <a:pt x="164911" y="604266"/>
                </a:lnTo>
                <a:lnTo>
                  <a:pt x="183607" y="648265"/>
                </a:lnTo>
                <a:lnTo>
                  <a:pt x="203964" y="690467"/>
                </a:lnTo>
                <a:lnTo>
                  <a:pt x="225698" y="730822"/>
                </a:lnTo>
                <a:lnTo>
                  <a:pt x="248523" y="769280"/>
                </a:lnTo>
                <a:lnTo>
                  <a:pt x="272154" y="805792"/>
                </a:lnTo>
                <a:lnTo>
                  <a:pt x="296308" y="840308"/>
                </a:lnTo>
                <a:lnTo>
                  <a:pt x="300230" y="829284"/>
                </a:lnTo>
                <a:lnTo>
                  <a:pt x="303944" y="818167"/>
                </a:lnTo>
                <a:lnTo>
                  <a:pt x="307481" y="806966"/>
                </a:lnTo>
                <a:lnTo>
                  <a:pt x="310875" y="795693"/>
                </a:lnTo>
                <a:lnTo>
                  <a:pt x="285284" y="759251"/>
                </a:lnTo>
                <a:lnTo>
                  <a:pt x="260518" y="721034"/>
                </a:lnTo>
                <a:lnTo>
                  <a:pt x="236861" y="681100"/>
                </a:lnTo>
                <a:lnTo>
                  <a:pt x="214599" y="639507"/>
                </a:lnTo>
                <a:lnTo>
                  <a:pt x="194016" y="596313"/>
                </a:lnTo>
                <a:lnTo>
                  <a:pt x="175397" y="551576"/>
                </a:lnTo>
                <a:lnTo>
                  <a:pt x="159027" y="505356"/>
                </a:lnTo>
                <a:lnTo>
                  <a:pt x="145191" y="457709"/>
                </a:lnTo>
                <a:lnTo>
                  <a:pt x="134174" y="408694"/>
                </a:lnTo>
                <a:lnTo>
                  <a:pt x="126260" y="358370"/>
                </a:lnTo>
                <a:lnTo>
                  <a:pt x="121735" y="306794"/>
                </a:lnTo>
                <a:lnTo>
                  <a:pt x="120883" y="254025"/>
                </a:lnTo>
                <a:lnTo>
                  <a:pt x="119588" y="236389"/>
                </a:lnTo>
                <a:lnTo>
                  <a:pt x="115487" y="226436"/>
                </a:lnTo>
                <a:lnTo>
                  <a:pt x="111112" y="222019"/>
                </a:lnTo>
                <a:lnTo>
                  <a:pt x="108943" y="220980"/>
                </a:lnTo>
                <a:lnTo>
                  <a:pt x="92574" y="217093"/>
                </a:lnTo>
                <a:close/>
              </a:path>
              <a:path w="339089" h="840739">
                <a:moveTo>
                  <a:pt x="128312" y="225590"/>
                </a:moveTo>
                <a:lnTo>
                  <a:pt x="141269" y="309133"/>
                </a:lnTo>
                <a:lnTo>
                  <a:pt x="146277" y="358370"/>
                </a:lnTo>
                <a:lnTo>
                  <a:pt x="155035" y="407290"/>
                </a:lnTo>
                <a:lnTo>
                  <a:pt x="167144" y="454800"/>
                </a:lnTo>
                <a:lnTo>
                  <a:pt x="182345" y="501184"/>
                </a:lnTo>
                <a:lnTo>
                  <a:pt x="200345" y="546381"/>
                </a:lnTo>
                <a:lnTo>
                  <a:pt x="220849" y="590328"/>
                </a:lnTo>
                <a:lnTo>
                  <a:pt x="243564" y="632964"/>
                </a:lnTo>
                <a:lnTo>
                  <a:pt x="268197" y="674229"/>
                </a:lnTo>
                <a:lnTo>
                  <a:pt x="294452" y="714061"/>
                </a:lnTo>
                <a:lnTo>
                  <a:pt x="322038" y="752398"/>
                </a:lnTo>
                <a:lnTo>
                  <a:pt x="324458" y="741126"/>
                </a:lnTo>
                <a:lnTo>
                  <a:pt x="326740" y="729803"/>
                </a:lnTo>
                <a:lnTo>
                  <a:pt x="328846" y="718421"/>
                </a:lnTo>
                <a:lnTo>
                  <a:pt x="330737" y="706970"/>
                </a:lnTo>
                <a:lnTo>
                  <a:pt x="301461" y="667226"/>
                </a:lnTo>
                <a:lnTo>
                  <a:pt x="274073" y="626278"/>
                </a:lnTo>
                <a:lnTo>
                  <a:pt x="248877" y="584194"/>
                </a:lnTo>
                <a:lnTo>
                  <a:pt x="226180" y="541038"/>
                </a:lnTo>
                <a:lnTo>
                  <a:pt x="206287" y="496876"/>
                </a:lnTo>
                <a:lnTo>
                  <a:pt x="189504" y="451774"/>
                </a:lnTo>
                <a:lnTo>
                  <a:pt x="176130" y="405770"/>
                </a:lnTo>
                <a:lnTo>
                  <a:pt x="166493" y="359033"/>
                </a:lnTo>
                <a:lnTo>
                  <a:pt x="160868" y="311487"/>
                </a:lnTo>
                <a:lnTo>
                  <a:pt x="159580" y="263283"/>
                </a:lnTo>
                <a:lnTo>
                  <a:pt x="157432" y="246536"/>
                </a:lnTo>
                <a:lnTo>
                  <a:pt x="153350" y="236464"/>
                </a:lnTo>
                <a:lnTo>
                  <a:pt x="149393" y="231540"/>
                </a:lnTo>
                <a:lnTo>
                  <a:pt x="147616" y="230238"/>
                </a:lnTo>
                <a:lnTo>
                  <a:pt x="128312" y="225590"/>
                </a:lnTo>
                <a:close/>
              </a:path>
              <a:path w="339089" h="840739">
                <a:moveTo>
                  <a:pt x="164774" y="234378"/>
                </a:moveTo>
                <a:lnTo>
                  <a:pt x="177171" y="280047"/>
                </a:lnTo>
                <a:lnTo>
                  <a:pt x="178299" y="313990"/>
                </a:lnTo>
                <a:lnTo>
                  <a:pt x="184643" y="360138"/>
                </a:lnTo>
                <a:lnTo>
                  <a:pt x="195464" y="405798"/>
                </a:lnTo>
                <a:lnTo>
                  <a:pt x="210409" y="450814"/>
                </a:lnTo>
                <a:lnTo>
                  <a:pt x="229180" y="495200"/>
                </a:lnTo>
                <a:lnTo>
                  <a:pt x="251441" y="538855"/>
                </a:lnTo>
                <a:lnTo>
                  <a:pt x="276866" y="581710"/>
                </a:lnTo>
                <a:lnTo>
                  <a:pt x="305130" y="623692"/>
                </a:lnTo>
                <a:lnTo>
                  <a:pt x="335906" y="664730"/>
                </a:lnTo>
                <a:lnTo>
                  <a:pt x="336859" y="653353"/>
                </a:lnTo>
                <a:lnTo>
                  <a:pt x="337613" y="641904"/>
                </a:lnTo>
                <a:lnTo>
                  <a:pt x="338183" y="630399"/>
                </a:lnTo>
                <a:lnTo>
                  <a:pt x="338586" y="618858"/>
                </a:lnTo>
                <a:lnTo>
                  <a:pt x="307175" y="577246"/>
                </a:lnTo>
                <a:lnTo>
                  <a:pt x="278968" y="534985"/>
                </a:lnTo>
                <a:lnTo>
                  <a:pt x="254307" y="492151"/>
                </a:lnTo>
                <a:lnTo>
                  <a:pt x="233533" y="448817"/>
                </a:lnTo>
                <a:lnTo>
                  <a:pt x="216990" y="405060"/>
                </a:lnTo>
                <a:lnTo>
                  <a:pt x="205018" y="360954"/>
                </a:lnTo>
                <a:lnTo>
                  <a:pt x="197959" y="316574"/>
                </a:lnTo>
                <a:lnTo>
                  <a:pt x="196156" y="271995"/>
                </a:lnTo>
                <a:lnTo>
                  <a:pt x="193959" y="255251"/>
                </a:lnTo>
                <a:lnTo>
                  <a:pt x="189869" y="245197"/>
                </a:lnTo>
                <a:lnTo>
                  <a:pt x="185922" y="240293"/>
                </a:lnTo>
                <a:lnTo>
                  <a:pt x="184154" y="239001"/>
                </a:lnTo>
                <a:lnTo>
                  <a:pt x="164774" y="234378"/>
                </a:lnTo>
                <a:close/>
              </a:path>
              <a:path w="339089" h="840739">
                <a:moveTo>
                  <a:pt x="76966" y="276326"/>
                </a:moveTo>
                <a:lnTo>
                  <a:pt x="90072" y="279438"/>
                </a:lnTo>
                <a:lnTo>
                  <a:pt x="92168" y="280009"/>
                </a:lnTo>
                <a:lnTo>
                  <a:pt x="94797" y="280047"/>
                </a:lnTo>
                <a:lnTo>
                  <a:pt x="94900" y="277367"/>
                </a:lnTo>
                <a:lnTo>
                  <a:pt x="85742" y="277367"/>
                </a:lnTo>
                <a:lnTo>
                  <a:pt x="79671" y="276834"/>
                </a:lnTo>
                <a:lnTo>
                  <a:pt x="76966" y="276326"/>
                </a:lnTo>
                <a:close/>
              </a:path>
              <a:path w="339089" h="840739">
                <a:moveTo>
                  <a:pt x="95267" y="266179"/>
                </a:moveTo>
                <a:lnTo>
                  <a:pt x="93489" y="268757"/>
                </a:lnTo>
                <a:lnTo>
                  <a:pt x="91774" y="271094"/>
                </a:lnTo>
                <a:lnTo>
                  <a:pt x="85742" y="277367"/>
                </a:lnTo>
                <a:lnTo>
                  <a:pt x="94900" y="277367"/>
                </a:lnTo>
                <a:lnTo>
                  <a:pt x="94975" y="275437"/>
                </a:lnTo>
                <a:lnTo>
                  <a:pt x="95100" y="270865"/>
                </a:lnTo>
                <a:lnTo>
                  <a:pt x="95267" y="266179"/>
                </a:lnTo>
                <a:close/>
              </a:path>
              <a:path w="339089" h="840739">
                <a:moveTo>
                  <a:pt x="49737" y="269811"/>
                </a:moveTo>
                <a:lnTo>
                  <a:pt x="62882" y="272922"/>
                </a:lnTo>
                <a:lnTo>
                  <a:pt x="72165" y="275678"/>
                </a:lnTo>
                <a:lnTo>
                  <a:pt x="76319" y="270865"/>
                </a:lnTo>
                <a:lnTo>
                  <a:pt x="58551" y="270865"/>
                </a:lnTo>
                <a:lnTo>
                  <a:pt x="52404" y="270319"/>
                </a:lnTo>
                <a:lnTo>
                  <a:pt x="49737" y="269811"/>
                </a:lnTo>
                <a:close/>
              </a:path>
              <a:path w="339089" h="840739">
                <a:moveTo>
                  <a:pt x="92041" y="227926"/>
                </a:moveTo>
                <a:lnTo>
                  <a:pt x="83441" y="237051"/>
                </a:lnTo>
                <a:lnTo>
                  <a:pt x="75794" y="247865"/>
                </a:lnTo>
                <a:lnTo>
                  <a:pt x="68981" y="258309"/>
                </a:lnTo>
                <a:lnTo>
                  <a:pt x="62882" y="266318"/>
                </a:lnTo>
                <a:lnTo>
                  <a:pt x="58551" y="270865"/>
                </a:lnTo>
                <a:lnTo>
                  <a:pt x="76319" y="270865"/>
                </a:lnTo>
                <a:lnTo>
                  <a:pt x="77284" y="269747"/>
                </a:lnTo>
                <a:lnTo>
                  <a:pt x="81278" y="264413"/>
                </a:lnTo>
                <a:lnTo>
                  <a:pt x="85475" y="257922"/>
                </a:lnTo>
                <a:lnTo>
                  <a:pt x="90153" y="250561"/>
                </a:lnTo>
                <a:lnTo>
                  <a:pt x="95267" y="243116"/>
                </a:lnTo>
                <a:lnTo>
                  <a:pt x="94733" y="236905"/>
                </a:lnTo>
                <a:lnTo>
                  <a:pt x="93641" y="231889"/>
                </a:lnTo>
                <a:lnTo>
                  <a:pt x="92041" y="227926"/>
                </a:lnTo>
                <a:close/>
              </a:path>
              <a:path w="339089" h="840739">
                <a:moveTo>
                  <a:pt x="22712" y="263359"/>
                </a:moveTo>
                <a:lnTo>
                  <a:pt x="35818" y="266484"/>
                </a:lnTo>
                <a:lnTo>
                  <a:pt x="45076" y="269227"/>
                </a:lnTo>
                <a:lnTo>
                  <a:pt x="49262" y="264413"/>
                </a:lnTo>
                <a:lnTo>
                  <a:pt x="31525" y="264413"/>
                </a:lnTo>
                <a:lnTo>
                  <a:pt x="25379" y="263855"/>
                </a:lnTo>
                <a:lnTo>
                  <a:pt x="22712" y="263359"/>
                </a:lnTo>
                <a:close/>
              </a:path>
              <a:path w="339089" h="840739">
                <a:moveTo>
                  <a:pt x="81195" y="215391"/>
                </a:moveTo>
                <a:lnTo>
                  <a:pt x="78846" y="215404"/>
                </a:lnTo>
                <a:lnTo>
                  <a:pt x="65416" y="220992"/>
                </a:lnTo>
                <a:lnTo>
                  <a:pt x="53989" y="233662"/>
                </a:lnTo>
                <a:lnTo>
                  <a:pt x="44231" y="248328"/>
                </a:lnTo>
                <a:lnTo>
                  <a:pt x="35856" y="259854"/>
                </a:lnTo>
                <a:lnTo>
                  <a:pt x="31525" y="264413"/>
                </a:lnTo>
                <a:lnTo>
                  <a:pt x="49262" y="264413"/>
                </a:lnTo>
                <a:lnTo>
                  <a:pt x="50245" y="263283"/>
                </a:lnTo>
                <a:lnTo>
                  <a:pt x="57606" y="252843"/>
                </a:lnTo>
                <a:lnTo>
                  <a:pt x="66271" y="239579"/>
                </a:lnTo>
                <a:lnTo>
                  <a:pt x="76343" y="227314"/>
                </a:lnTo>
                <a:lnTo>
                  <a:pt x="87926" y="219875"/>
                </a:lnTo>
                <a:lnTo>
                  <a:pt x="86212" y="217500"/>
                </a:lnTo>
                <a:lnTo>
                  <a:pt x="84992" y="216014"/>
                </a:lnTo>
                <a:lnTo>
                  <a:pt x="84472" y="215544"/>
                </a:lnTo>
                <a:lnTo>
                  <a:pt x="81195" y="215391"/>
                </a:lnTo>
                <a:close/>
              </a:path>
              <a:path w="339089" h="840739">
                <a:moveTo>
                  <a:pt x="1617" y="0"/>
                </a:moveTo>
                <a:lnTo>
                  <a:pt x="338" y="48628"/>
                </a:lnTo>
                <a:lnTo>
                  <a:pt x="236" y="57672"/>
                </a:lnTo>
                <a:lnTo>
                  <a:pt x="33" y="82977"/>
                </a:lnTo>
                <a:lnTo>
                  <a:pt x="0" y="108006"/>
                </a:lnTo>
                <a:lnTo>
                  <a:pt x="808" y="151133"/>
                </a:lnTo>
                <a:lnTo>
                  <a:pt x="3509" y="194995"/>
                </a:lnTo>
                <a:lnTo>
                  <a:pt x="10633" y="240837"/>
                </a:lnTo>
                <a:lnTo>
                  <a:pt x="21848" y="262242"/>
                </a:lnTo>
                <a:lnTo>
                  <a:pt x="24375" y="262013"/>
                </a:lnTo>
                <a:lnTo>
                  <a:pt x="27157" y="261200"/>
                </a:lnTo>
                <a:lnTo>
                  <a:pt x="30471" y="257352"/>
                </a:lnTo>
                <a:lnTo>
                  <a:pt x="31310" y="256095"/>
                </a:lnTo>
                <a:lnTo>
                  <a:pt x="32211" y="254939"/>
                </a:lnTo>
                <a:lnTo>
                  <a:pt x="23557" y="213397"/>
                </a:lnTo>
                <a:lnTo>
                  <a:pt x="19822" y="158268"/>
                </a:lnTo>
                <a:lnTo>
                  <a:pt x="19472" y="117855"/>
                </a:lnTo>
                <a:lnTo>
                  <a:pt x="19484" y="108006"/>
                </a:lnTo>
                <a:lnTo>
                  <a:pt x="20429" y="61959"/>
                </a:lnTo>
                <a:lnTo>
                  <a:pt x="22394" y="13271"/>
                </a:lnTo>
                <a:lnTo>
                  <a:pt x="8640" y="4254"/>
                </a:lnTo>
                <a:lnTo>
                  <a:pt x="1617" y="0"/>
                </a:lnTo>
                <a:close/>
              </a:path>
              <a:path w="339089" h="840739">
                <a:moveTo>
                  <a:pt x="35894" y="22313"/>
                </a:moveTo>
                <a:lnTo>
                  <a:pt x="33285" y="69976"/>
                </a:lnTo>
                <a:lnTo>
                  <a:pt x="31667" y="117855"/>
                </a:lnTo>
                <a:lnTo>
                  <a:pt x="31528" y="162963"/>
                </a:lnTo>
                <a:lnTo>
                  <a:pt x="33354" y="202310"/>
                </a:lnTo>
                <a:lnTo>
                  <a:pt x="34253" y="211391"/>
                </a:lnTo>
                <a:lnTo>
                  <a:pt x="35483" y="222019"/>
                </a:lnTo>
                <a:lnTo>
                  <a:pt x="37101" y="233005"/>
                </a:lnTo>
                <a:lnTo>
                  <a:pt x="39349" y="244347"/>
                </a:lnTo>
                <a:lnTo>
                  <a:pt x="44497" y="236389"/>
                </a:lnTo>
                <a:lnTo>
                  <a:pt x="48759" y="229946"/>
                </a:lnTo>
                <a:lnTo>
                  <a:pt x="54398" y="224027"/>
                </a:lnTo>
                <a:lnTo>
                  <a:pt x="53573" y="217042"/>
                </a:lnTo>
                <a:lnTo>
                  <a:pt x="52760" y="207048"/>
                </a:lnTo>
                <a:lnTo>
                  <a:pt x="51311" y="170456"/>
                </a:lnTo>
                <a:lnTo>
                  <a:pt x="51872" y="128220"/>
                </a:lnTo>
                <a:lnTo>
                  <a:pt x="53951" y="82977"/>
                </a:lnTo>
                <a:lnTo>
                  <a:pt x="57052" y="37363"/>
                </a:lnTo>
                <a:lnTo>
                  <a:pt x="51830" y="33527"/>
                </a:lnTo>
                <a:lnTo>
                  <a:pt x="46545" y="29757"/>
                </a:lnTo>
                <a:lnTo>
                  <a:pt x="35894" y="22313"/>
                </a:lnTo>
                <a:close/>
              </a:path>
              <a:path w="339089" h="840739">
                <a:moveTo>
                  <a:pt x="86879" y="213664"/>
                </a:moveTo>
                <a:lnTo>
                  <a:pt x="80763" y="213664"/>
                </a:lnTo>
                <a:lnTo>
                  <a:pt x="83354" y="214871"/>
                </a:lnTo>
                <a:lnTo>
                  <a:pt x="84586" y="215188"/>
                </a:lnTo>
                <a:lnTo>
                  <a:pt x="85742" y="215709"/>
                </a:lnTo>
                <a:lnTo>
                  <a:pt x="86923" y="216052"/>
                </a:lnTo>
                <a:lnTo>
                  <a:pt x="86879" y="213664"/>
                </a:lnTo>
                <a:close/>
              </a:path>
              <a:path w="339089" h="840739">
                <a:moveTo>
                  <a:pt x="71467" y="48628"/>
                </a:moveTo>
                <a:lnTo>
                  <a:pt x="67904" y="92615"/>
                </a:lnTo>
                <a:lnTo>
                  <a:pt x="65384" y="135818"/>
                </a:lnTo>
                <a:lnTo>
                  <a:pt x="64416" y="175828"/>
                </a:lnTo>
                <a:lnTo>
                  <a:pt x="65511" y="210235"/>
                </a:lnTo>
                <a:lnTo>
                  <a:pt x="65587" y="211391"/>
                </a:lnTo>
                <a:lnTo>
                  <a:pt x="65942" y="215391"/>
                </a:lnTo>
                <a:lnTo>
                  <a:pt x="68089" y="214464"/>
                </a:lnTo>
                <a:lnTo>
                  <a:pt x="70337" y="213893"/>
                </a:lnTo>
                <a:lnTo>
                  <a:pt x="80763" y="213664"/>
                </a:lnTo>
                <a:lnTo>
                  <a:pt x="86879" y="213664"/>
                </a:lnTo>
                <a:lnTo>
                  <a:pt x="86159" y="184281"/>
                </a:lnTo>
                <a:lnTo>
                  <a:pt x="87345" y="147788"/>
                </a:lnTo>
                <a:lnTo>
                  <a:pt x="90041" y="108006"/>
                </a:lnTo>
                <a:lnTo>
                  <a:pt x="93806" y="66954"/>
                </a:lnTo>
                <a:lnTo>
                  <a:pt x="88307" y="62285"/>
                </a:lnTo>
                <a:lnTo>
                  <a:pt x="82746" y="57672"/>
                </a:lnTo>
                <a:lnTo>
                  <a:pt x="77131" y="53118"/>
                </a:lnTo>
                <a:lnTo>
                  <a:pt x="71467" y="48628"/>
                </a:lnTo>
                <a:close/>
              </a:path>
            </a:pathLst>
          </a:custGeom>
          <a:solidFill>
            <a:srgbClr val="1D1D1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" name="object 11"/>
          <p:cNvSpPr txBox="1"/>
          <p:nvPr/>
        </p:nvSpPr>
        <p:spPr>
          <a:xfrm>
            <a:off x="3631971" y="4858342"/>
            <a:ext cx="1878755" cy="421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60" marR="4344" indent="177014"/>
            <a:r>
              <a:rPr sz="1368" spc="77" dirty="0">
                <a:solidFill>
                  <a:srgbClr val="393938"/>
                </a:solidFill>
                <a:latin typeface="Arial"/>
                <a:cs typeface="Arial"/>
              </a:rPr>
              <a:t>85 </a:t>
            </a:r>
            <a:r>
              <a:rPr sz="1368" spc="60" dirty="0">
                <a:solidFill>
                  <a:srgbClr val="393938"/>
                </a:solidFill>
                <a:latin typeface="Arial"/>
                <a:cs typeface="Arial"/>
              </a:rPr>
              <a:t>региональных  </a:t>
            </a:r>
            <a:r>
              <a:rPr sz="1368" spc="47" dirty="0">
                <a:solidFill>
                  <a:srgbClr val="393938"/>
                </a:solidFill>
                <a:latin typeface="Arial"/>
                <a:cs typeface="Arial"/>
              </a:rPr>
              <a:t>отделений</a:t>
            </a:r>
            <a:r>
              <a:rPr sz="1368" spc="-56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77" dirty="0">
                <a:solidFill>
                  <a:srgbClr val="393938"/>
                </a:solidFill>
                <a:latin typeface="Arial"/>
                <a:cs typeface="Arial"/>
              </a:rPr>
              <a:t>Движения</a:t>
            </a:r>
            <a:endParaRPr sz="1368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19932" y="4287809"/>
            <a:ext cx="392041" cy="392041"/>
          </a:xfrm>
          <a:custGeom>
            <a:avLst/>
            <a:gdLst/>
            <a:ahLst/>
            <a:cxnLst/>
            <a:rect l="l" t="t" r="r" b="b"/>
            <a:pathLst>
              <a:path w="458470" h="458470">
                <a:moveTo>
                  <a:pt x="229082" y="0"/>
                </a:moveTo>
                <a:lnTo>
                  <a:pt x="182911" y="4654"/>
                </a:lnTo>
                <a:lnTo>
                  <a:pt x="139908" y="18002"/>
                </a:lnTo>
                <a:lnTo>
                  <a:pt x="100995" y="39123"/>
                </a:lnTo>
                <a:lnTo>
                  <a:pt x="67092" y="67095"/>
                </a:lnTo>
                <a:lnTo>
                  <a:pt x="39120" y="100997"/>
                </a:lnTo>
                <a:lnTo>
                  <a:pt x="18000" y="139908"/>
                </a:lnTo>
                <a:lnTo>
                  <a:pt x="4653" y="182906"/>
                </a:lnTo>
                <a:lnTo>
                  <a:pt x="0" y="229069"/>
                </a:lnTo>
                <a:lnTo>
                  <a:pt x="4653" y="275241"/>
                </a:lnTo>
                <a:lnTo>
                  <a:pt x="18000" y="318245"/>
                </a:lnTo>
                <a:lnTo>
                  <a:pt x="39120" y="357161"/>
                </a:lnTo>
                <a:lnTo>
                  <a:pt x="67092" y="391066"/>
                </a:lnTo>
                <a:lnTo>
                  <a:pt x="100995" y="419040"/>
                </a:lnTo>
                <a:lnTo>
                  <a:pt x="139908" y="440162"/>
                </a:lnTo>
                <a:lnTo>
                  <a:pt x="182911" y="453510"/>
                </a:lnTo>
                <a:lnTo>
                  <a:pt x="229082" y="458165"/>
                </a:lnTo>
                <a:lnTo>
                  <a:pt x="275254" y="453510"/>
                </a:lnTo>
                <a:lnTo>
                  <a:pt x="318258" y="440162"/>
                </a:lnTo>
                <a:lnTo>
                  <a:pt x="357173" y="419040"/>
                </a:lnTo>
                <a:lnTo>
                  <a:pt x="391079" y="391066"/>
                </a:lnTo>
                <a:lnTo>
                  <a:pt x="419053" y="357161"/>
                </a:lnTo>
                <a:lnTo>
                  <a:pt x="440175" y="318245"/>
                </a:lnTo>
                <a:lnTo>
                  <a:pt x="453523" y="275241"/>
                </a:lnTo>
                <a:lnTo>
                  <a:pt x="458177" y="229069"/>
                </a:lnTo>
                <a:lnTo>
                  <a:pt x="453523" y="182906"/>
                </a:lnTo>
                <a:lnTo>
                  <a:pt x="440175" y="139908"/>
                </a:lnTo>
                <a:lnTo>
                  <a:pt x="419053" y="100997"/>
                </a:lnTo>
                <a:lnTo>
                  <a:pt x="391079" y="67095"/>
                </a:lnTo>
                <a:lnTo>
                  <a:pt x="357173" y="39123"/>
                </a:lnTo>
                <a:lnTo>
                  <a:pt x="318258" y="18002"/>
                </a:lnTo>
                <a:lnTo>
                  <a:pt x="275254" y="4654"/>
                </a:lnTo>
                <a:lnTo>
                  <a:pt x="229082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3054899" y="4287809"/>
            <a:ext cx="392041" cy="392041"/>
          </a:xfrm>
          <a:custGeom>
            <a:avLst/>
            <a:gdLst/>
            <a:ahLst/>
            <a:cxnLst/>
            <a:rect l="l" t="t" r="r" b="b"/>
            <a:pathLst>
              <a:path w="458470" h="458470">
                <a:moveTo>
                  <a:pt x="229082" y="0"/>
                </a:moveTo>
                <a:lnTo>
                  <a:pt x="182914" y="4654"/>
                </a:lnTo>
                <a:lnTo>
                  <a:pt x="139913" y="18002"/>
                </a:lnTo>
                <a:lnTo>
                  <a:pt x="101000" y="39123"/>
                </a:lnTo>
                <a:lnTo>
                  <a:pt x="67097" y="67095"/>
                </a:lnTo>
                <a:lnTo>
                  <a:pt x="39124" y="100997"/>
                </a:lnTo>
                <a:lnTo>
                  <a:pt x="18002" y="139908"/>
                </a:lnTo>
                <a:lnTo>
                  <a:pt x="4654" y="182906"/>
                </a:lnTo>
                <a:lnTo>
                  <a:pt x="0" y="229069"/>
                </a:lnTo>
                <a:lnTo>
                  <a:pt x="4654" y="275241"/>
                </a:lnTo>
                <a:lnTo>
                  <a:pt x="18002" y="318245"/>
                </a:lnTo>
                <a:lnTo>
                  <a:pt x="39124" y="357161"/>
                </a:lnTo>
                <a:lnTo>
                  <a:pt x="67097" y="391066"/>
                </a:lnTo>
                <a:lnTo>
                  <a:pt x="101000" y="419040"/>
                </a:lnTo>
                <a:lnTo>
                  <a:pt x="139913" y="440162"/>
                </a:lnTo>
                <a:lnTo>
                  <a:pt x="182914" y="453510"/>
                </a:lnTo>
                <a:lnTo>
                  <a:pt x="229082" y="458165"/>
                </a:lnTo>
                <a:lnTo>
                  <a:pt x="275254" y="453510"/>
                </a:lnTo>
                <a:lnTo>
                  <a:pt x="318258" y="440162"/>
                </a:lnTo>
                <a:lnTo>
                  <a:pt x="357173" y="419040"/>
                </a:lnTo>
                <a:lnTo>
                  <a:pt x="391079" y="391066"/>
                </a:lnTo>
                <a:lnTo>
                  <a:pt x="419053" y="357161"/>
                </a:lnTo>
                <a:lnTo>
                  <a:pt x="440175" y="318245"/>
                </a:lnTo>
                <a:lnTo>
                  <a:pt x="453523" y="275241"/>
                </a:lnTo>
                <a:lnTo>
                  <a:pt x="458177" y="229069"/>
                </a:lnTo>
                <a:lnTo>
                  <a:pt x="453523" y="182906"/>
                </a:lnTo>
                <a:lnTo>
                  <a:pt x="440175" y="139908"/>
                </a:lnTo>
                <a:lnTo>
                  <a:pt x="419053" y="100997"/>
                </a:lnTo>
                <a:lnTo>
                  <a:pt x="391079" y="67095"/>
                </a:lnTo>
                <a:lnTo>
                  <a:pt x="357173" y="39123"/>
                </a:lnTo>
                <a:lnTo>
                  <a:pt x="318258" y="18002"/>
                </a:lnTo>
                <a:lnTo>
                  <a:pt x="275254" y="4654"/>
                </a:lnTo>
                <a:lnTo>
                  <a:pt x="229082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" name="object 14"/>
          <p:cNvSpPr/>
          <p:nvPr/>
        </p:nvSpPr>
        <p:spPr>
          <a:xfrm>
            <a:off x="7053433" y="2028892"/>
            <a:ext cx="392041" cy="392041"/>
          </a:xfrm>
          <a:custGeom>
            <a:avLst/>
            <a:gdLst/>
            <a:ahLst/>
            <a:cxnLst/>
            <a:rect l="l" t="t" r="r" b="b"/>
            <a:pathLst>
              <a:path w="458470" h="458469">
                <a:moveTo>
                  <a:pt x="229082" y="0"/>
                </a:moveTo>
                <a:lnTo>
                  <a:pt x="182911" y="4654"/>
                </a:lnTo>
                <a:lnTo>
                  <a:pt x="139908" y="18002"/>
                </a:lnTo>
                <a:lnTo>
                  <a:pt x="100995" y="39123"/>
                </a:lnTo>
                <a:lnTo>
                  <a:pt x="67092" y="67095"/>
                </a:lnTo>
                <a:lnTo>
                  <a:pt x="39120" y="100997"/>
                </a:lnTo>
                <a:lnTo>
                  <a:pt x="18000" y="139908"/>
                </a:lnTo>
                <a:lnTo>
                  <a:pt x="4653" y="182906"/>
                </a:lnTo>
                <a:lnTo>
                  <a:pt x="0" y="229069"/>
                </a:lnTo>
                <a:lnTo>
                  <a:pt x="4653" y="275241"/>
                </a:lnTo>
                <a:lnTo>
                  <a:pt x="18000" y="318245"/>
                </a:lnTo>
                <a:lnTo>
                  <a:pt x="39120" y="357161"/>
                </a:lnTo>
                <a:lnTo>
                  <a:pt x="67092" y="391066"/>
                </a:lnTo>
                <a:lnTo>
                  <a:pt x="100995" y="419040"/>
                </a:lnTo>
                <a:lnTo>
                  <a:pt x="139908" y="440162"/>
                </a:lnTo>
                <a:lnTo>
                  <a:pt x="182911" y="453510"/>
                </a:lnTo>
                <a:lnTo>
                  <a:pt x="229082" y="458165"/>
                </a:lnTo>
                <a:lnTo>
                  <a:pt x="275254" y="453510"/>
                </a:lnTo>
                <a:lnTo>
                  <a:pt x="318258" y="440162"/>
                </a:lnTo>
                <a:lnTo>
                  <a:pt x="357173" y="419040"/>
                </a:lnTo>
                <a:lnTo>
                  <a:pt x="391079" y="391066"/>
                </a:lnTo>
                <a:lnTo>
                  <a:pt x="419053" y="357161"/>
                </a:lnTo>
                <a:lnTo>
                  <a:pt x="440175" y="318245"/>
                </a:lnTo>
                <a:lnTo>
                  <a:pt x="453523" y="275241"/>
                </a:lnTo>
                <a:lnTo>
                  <a:pt x="458177" y="229069"/>
                </a:lnTo>
                <a:lnTo>
                  <a:pt x="453523" y="182906"/>
                </a:lnTo>
                <a:lnTo>
                  <a:pt x="440175" y="139908"/>
                </a:lnTo>
                <a:lnTo>
                  <a:pt x="419053" y="100997"/>
                </a:lnTo>
                <a:lnTo>
                  <a:pt x="391079" y="67095"/>
                </a:lnTo>
                <a:lnTo>
                  <a:pt x="357173" y="39123"/>
                </a:lnTo>
                <a:lnTo>
                  <a:pt x="318258" y="18002"/>
                </a:lnTo>
                <a:lnTo>
                  <a:pt x="275254" y="4654"/>
                </a:lnTo>
                <a:lnTo>
                  <a:pt x="229082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" name="object 15"/>
          <p:cNvSpPr/>
          <p:nvPr/>
        </p:nvSpPr>
        <p:spPr>
          <a:xfrm>
            <a:off x="1643118" y="2028892"/>
            <a:ext cx="392041" cy="392041"/>
          </a:xfrm>
          <a:custGeom>
            <a:avLst/>
            <a:gdLst/>
            <a:ahLst/>
            <a:cxnLst/>
            <a:rect l="l" t="t" r="r" b="b"/>
            <a:pathLst>
              <a:path w="458469" h="458469">
                <a:moveTo>
                  <a:pt x="229082" y="0"/>
                </a:moveTo>
                <a:lnTo>
                  <a:pt x="182914" y="4654"/>
                </a:lnTo>
                <a:lnTo>
                  <a:pt x="139913" y="18002"/>
                </a:lnTo>
                <a:lnTo>
                  <a:pt x="101000" y="39123"/>
                </a:lnTo>
                <a:lnTo>
                  <a:pt x="67097" y="67095"/>
                </a:lnTo>
                <a:lnTo>
                  <a:pt x="39124" y="100997"/>
                </a:lnTo>
                <a:lnTo>
                  <a:pt x="18002" y="139908"/>
                </a:lnTo>
                <a:lnTo>
                  <a:pt x="4654" y="182906"/>
                </a:lnTo>
                <a:lnTo>
                  <a:pt x="0" y="229069"/>
                </a:lnTo>
                <a:lnTo>
                  <a:pt x="4654" y="275241"/>
                </a:lnTo>
                <a:lnTo>
                  <a:pt x="18002" y="318245"/>
                </a:lnTo>
                <a:lnTo>
                  <a:pt x="39124" y="357161"/>
                </a:lnTo>
                <a:lnTo>
                  <a:pt x="67097" y="391066"/>
                </a:lnTo>
                <a:lnTo>
                  <a:pt x="101000" y="419040"/>
                </a:lnTo>
                <a:lnTo>
                  <a:pt x="139913" y="440162"/>
                </a:lnTo>
                <a:lnTo>
                  <a:pt x="182914" y="453510"/>
                </a:lnTo>
                <a:lnTo>
                  <a:pt x="229082" y="458165"/>
                </a:lnTo>
                <a:lnTo>
                  <a:pt x="275254" y="453510"/>
                </a:lnTo>
                <a:lnTo>
                  <a:pt x="318258" y="440162"/>
                </a:lnTo>
                <a:lnTo>
                  <a:pt x="357173" y="419040"/>
                </a:lnTo>
                <a:lnTo>
                  <a:pt x="391079" y="391066"/>
                </a:lnTo>
                <a:lnTo>
                  <a:pt x="419053" y="357161"/>
                </a:lnTo>
                <a:lnTo>
                  <a:pt x="440175" y="318245"/>
                </a:lnTo>
                <a:lnTo>
                  <a:pt x="453523" y="275241"/>
                </a:lnTo>
                <a:lnTo>
                  <a:pt x="458177" y="229069"/>
                </a:lnTo>
                <a:lnTo>
                  <a:pt x="453523" y="182906"/>
                </a:lnTo>
                <a:lnTo>
                  <a:pt x="440175" y="139908"/>
                </a:lnTo>
                <a:lnTo>
                  <a:pt x="419053" y="100997"/>
                </a:lnTo>
                <a:lnTo>
                  <a:pt x="391079" y="67095"/>
                </a:lnTo>
                <a:lnTo>
                  <a:pt x="357173" y="39123"/>
                </a:lnTo>
                <a:lnTo>
                  <a:pt x="318258" y="18002"/>
                </a:lnTo>
                <a:lnTo>
                  <a:pt x="275254" y="4654"/>
                </a:lnTo>
                <a:lnTo>
                  <a:pt x="229082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6" name="object 36"/>
          <p:cNvSpPr/>
          <p:nvPr/>
        </p:nvSpPr>
        <p:spPr>
          <a:xfrm>
            <a:off x="3871810" y="3502944"/>
            <a:ext cx="1320559" cy="1320559"/>
          </a:xfrm>
          <a:custGeom>
            <a:avLst/>
            <a:gdLst/>
            <a:ahLst/>
            <a:cxnLst/>
            <a:rect l="l" t="t" r="r" b="b"/>
            <a:pathLst>
              <a:path w="1544320" h="1544320">
                <a:moveTo>
                  <a:pt x="771969" y="0"/>
                </a:moveTo>
                <a:lnTo>
                  <a:pt x="723147" y="1518"/>
                </a:lnTo>
                <a:lnTo>
                  <a:pt x="675131" y="6015"/>
                </a:lnTo>
                <a:lnTo>
                  <a:pt x="628014" y="13398"/>
                </a:lnTo>
                <a:lnTo>
                  <a:pt x="581884" y="23578"/>
                </a:lnTo>
                <a:lnTo>
                  <a:pt x="536833" y="36464"/>
                </a:lnTo>
                <a:lnTo>
                  <a:pt x="492951" y="51966"/>
                </a:lnTo>
                <a:lnTo>
                  <a:pt x="450328" y="69993"/>
                </a:lnTo>
                <a:lnTo>
                  <a:pt x="409055" y="90455"/>
                </a:lnTo>
                <a:lnTo>
                  <a:pt x="369221" y="113261"/>
                </a:lnTo>
                <a:lnTo>
                  <a:pt x="330919" y="138321"/>
                </a:lnTo>
                <a:lnTo>
                  <a:pt x="294237" y="165545"/>
                </a:lnTo>
                <a:lnTo>
                  <a:pt x="259266" y="194841"/>
                </a:lnTo>
                <a:lnTo>
                  <a:pt x="226098" y="226120"/>
                </a:lnTo>
                <a:lnTo>
                  <a:pt x="194821" y="259291"/>
                </a:lnTo>
                <a:lnTo>
                  <a:pt x="165527" y="294263"/>
                </a:lnTo>
                <a:lnTo>
                  <a:pt x="138306" y="330947"/>
                </a:lnTo>
                <a:lnTo>
                  <a:pt x="113248" y="369251"/>
                </a:lnTo>
                <a:lnTo>
                  <a:pt x="90444" y="409085"/>
                </a:lnTo>
                <a:lnTo>
                  <a:pt x="69985" y="450360"/>
                </a:lnTo>
                <a:lnTo>
                  <a:pt x="51960" y="492983"/>
                </a:lnTo>
                <a:lnTo>
                  <a:pt x="36460" y="536866"/>
                </a:lnTo>
                <a:lnTo>
                  <a:pt x="23575" y="581916"/>
                </a:lnTo>
                <a:lnTo>
                  <a:pt x="13396" y="628045"/>
                </a:lnTo>
                <a:lnTo>
                  <a:pt x="6014" y="675161"/>
                </a:lnTo>
                <a:lnTo>
                  <a:pt x="1518" y="723175"/>
                </a:lnTo>
                <a:lnTo>
                  <a:pt x="0" y="771994"/>
                </a:lnTo>
                <a:lnTo>
                  <a:pt x="1518" y="820814"/>
                </a:lnTo>
                <a:lnTo>
                  <a:pt x="6014" y="868827"/>
                </a:lnTo>
                <a:lnTo>
                  <a:pt x="13396" y="915942"/>
                </a:lnTo>
                <a:lnTo>
                  <a:pt x="23575" y="962069"/>
                </a:lnTo>
                <a:lnTo>
                  <a:pt x="36460" y="1007118"/>
                </a:lnTo>
                <a:lnTo>
                  <a:pt x="51960" y="1050999"/>
                </a:lnTo>
                <a:lnTo>
                  <a:pt x="69985" y="1093620"/>
                </a:lnTo>
                <a:lnTo>
                  <a:pt x="90444" y="1134892"/>
                </a:lnTo>
                <a:lnTo>
                  <a:pt x="113248" y="1174724"/>
                </a:lnTo>
                <a:lnTo>
                  <a:pt x="138306" y="1213025"/>
                </a:lnTo>
                <a:lnTo>
                  <a:pt x="165527" y="1249706"/>
                </a:lnTo>
                <a:lnTo>
                  <a:pt x="194821" y="1284676"/>
                </a:lnTo>
                <a:lnTo>
                  <a:pt x="226098" y="1317844"/>
                </a:lnTo>
                <a:lnTo>
                  <a:pt x="259266" y="1349119"/>
                </a:lnTo>
                <a:lnTo>
                  <a:pt x="294237" y="1378413"/>
                </a:lnTo>
                <a:lnTo>
                  <a:pt x="330919" y="1405634"/>
                </a:lnTo>
                <a:lnTo>
                  <a:pt x="369221" y="1430691"/>
                </a:lnTo>
                <a:lnTo>
                  <a:pt x="409055" y="1453494"/>
                </a:lnTo>
                <a:lnTo>
                  <a:pt x="450328" y="1473954"/>
                </a:lnTo>
                <a:lnTo>
                  <a:pt x="492951" y="1491979"/>
                </a:lnTo>
                <a:lnTo>
                  <a:pt x="536833" y="1507478"/>
                </a:lnTo>
                <a:lnTo>
                  <a:pt x="581884" y="1520363"/>
                </a:lnTo>
                <a:lnTo>
                  <a:pt x="628014" y="1530542"/>
                </a:lnTo>
                <a:lnTo>
                  <a:pt x="675131" y="1537924"/>
                </a:lnTo>
                <a:lnTo>
                  <a:pt x="723147" y="1542420"/>
                </a:lnTo>
                <a:lnTo>
                  <a:pt x="771969" y="1543939"/>
                </a:lnTo>
                <a:lnTo>
                  <a:pt x="820787" y="1542420"/>
                </a:lnTo>
                <a:lnTo>
                  <a:pt x="868799" y="1537924"/>
                </a:lnTo>
                <a:lnTo>
                  <a:pt x="915913" y="1530542"/>
                </a:lnTo>
                <a:lnTo>
                  <a:pt x="962040" y="1520363"/>
                </a:lnTo>
                <a:lnTo>
                  <a:pt x="1007089" y="1507478"/>
                </a:lnTo>
                <a:lnTo>
                  <a:pt x="1050970" y="1491979"/>
                </a:lnTo>
                <a:lnTo>
                  <a:pt x="1093591" y="1473954"/>
                </a:lnTo>
                <a:lnTo>
                  <a:pt x="1134864" y="1453494"/>
                </a:lnTo>
                <a:lnTo>
                  <a:pt x="1174696" y="1430691"/>
                </a:lnTo>
                <a:lnTo>
                  <a:pt x="1212999" y="1405634"/>
                </a:lnTo>
                <a:lnTo>
                  <a:pt x="1249680" y="1378413"/>
                </a:lnTo>
                <a:lnTo>
                  <a:pt x="1284651" y="1349119"/>
                </a:lnTo>
                <a:lnTo>
                  <a:pt x="1317820" y="1317844"/>
                </a:lnTo>
                <a:lnTo>
                  <a:pt x="1349097" y="1284676"/>
                </a:lnTo>
                <a:lnTo>
                  <a:pt x="1378391" y="1249706"/>
                </a:lnTo>
                <a:lnTo>
                  <a:pt x="1405613" y="1213025"/>
                </a:lnTo>
                <a:lnTo>
                  <a:pt x="1430672" y="1174724"/>
                </a:lnTo>
                <a:lnTo>
                  <a:pt x="1453476" y="1134892"/>
                </a:lnTo>
                <a:lnTo>
                  <a:pt x="1473937" y="1093620"/>
                </a:lnTo>
                <a:lnTo>
                  <a:pt x="1491963" y="1050999"/>
                </a:lnTo>
                <a:lnTo>
                  <a:pt x="1507463" y="1007118"/>
                </a:lnTo>
                <a:lnTo>
                  <a:pt x="1520349" y="962069"/>
                </a:lnTo>
                <a:lnTo>
                  <a:pt x="1530528" y="915942"/>
                </a:lnTo>
                <a:lnTo>
                  <a:pt x="1537911" y="868827"/>
                </a:lnTo>
                <a:lnTo>
                  <a:pt x="1542407" y="820814"/>
                </a:lnTo>
                <a:lnTo>
                  <a:pt x="1543926" y="771994"/>
                </a:lnTo>
                <a:lnTo>
                  <a:pt x="1542407" y="723175"/>
                </a:lnTo>
                <a:lnTo>
                  <a:pt x="1537911" y="675161"/>
                </a:lnTo>
                <a:lnTo>
                  <a:pt x="1530528" y="628045"/>
                </a:lnTo>
                <a:lnTo>
                  <a:pt x="1520349" y="581916"/>
                </a:lnTo>
                <a:lnTo>
                  <a:pt x="1507463" y="536866"/>
                </a:lnTo>
                <a:lnTo>
                  <a:pt x="1491963" y="492983"/>
                </a:lnTo>
                <a:lnTo>
                  <a:pt x="1473937" y="450360"/>
                </a:lnTo>
                <a:lnTo>
                  <a:pt x="1453476" y="409085"/>
                </a:lnTo>
                <a:lnTo>
                  <a:pt x="1430672" y="369251"/>
                </a:lnTo>
                <a:lnTo>
                  <a:pt x="1405613" y="330947"/>
                </a:lnTo>
                <a:lnTo>
                  <a:pt x="1378391" y="294263"/>
                </a:lnTo>
                <a:lnTo>
                  <a:pt x="1349097" y="259291"/>
                </a:lnTo>
                <a:lnTo>
                  <a:pt x="1317820" y="226120"/>
                </a:lnTo>
                <a:lnTo>
                  <a:pt x="1284651" y="194841"/>
                </a:lnTo>
                <a:lnTo>
                  <a:pt x="1249680" y="165545"/>
                </a:lnTo>
                <a:lnTo>
                  <a:pt x="1212999" y="138321"/>
                </a:lnTo>
                <a:lnTo>
                  <a:pt x="1174696" y="113261"/>
                </a:lnTo>
                <a:lnTo>
                  <a:pt x="1134864" y="90455"/>
                </a:lnTo>
                <a:lnTo>
                  <a:pt x="1093591" y="69993"/>
                </a:lnTo>
                <a:lnTo>
                  <a:pt x="1050970" y="51966"/>
                </a:lnTo>
                <a:lnTo>
                  <a:pt x="1007089" y="36464"/>
                </a:lnTo>
                <a:lnTo>
                  <a:pt x="962040" y="23578"/>
                </a:lnTo>
                <a:lnTo>
                  <a:pt x="915913" y="13398"/>
                </a:lnTo>
                <a:lnTo>
                  <a:pt x="868799" y="6015"/>
                </a:lnTo>
                <a:lnTo>
                  <a:pt x="820787" y="1518"/>
                </a:lnTo>
                <a:lnTo>
                  <a:pt x="771969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7" name="object 37"/>
          <p:cNvSpPr/>
          <p:nvPr/>
        </p:nvSpPr>
        <p:spPr>
          <a:xfrm>
            <a:off x="4000793" y="3631938"/>
            <a:ext cx="1062268" cy="1062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8" name="object 38"/>
          <p:cNvSpPr txBox="1"/>
          <p:nvPr/>
        </p:nvSpPr>
        <p:spPr>
          <a:xfrm>
            <a:off x="748877" y="5675748"/>
            <a:ext cx="2922930" cy="210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68" spc="60" dirty="0" err="1">
                <a:solidFill>
                  <a:srgbClr val="393938"/>
                </a:solidFill>
                <a:latin typeface="Arial"/>
                <a:cs typeface="Arial"/>
              </a:rPr>
              <a:t>общественные</a:t>
            </a:r>
            <a:r>
              <a:rPr sz="1368" spc="-38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56" dirty="0" err="1" smtClean="0">
                <a:solidFill>
                  <a:srgbClr val="393938"/>
                </a:solidFill>
                <a:latin typeface="Arial"/>
                <a:cs typeface="Arial"/>
              </a:rPr>
              <a:t>центры</a:t>
            </a:r>
            <a:endParaRPr sz="1368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628555" y="4374644"/>
            <a:ext cx="1206530" cy="1206530"/>
          </a:xfrm>
          <a:custGeom>
            <a:avLst/>
            <a:gdLst/>
            <a:ahLst/>
            <a:cxnLst/>
            <a:rect l="l" t="t" r="r" b="b"/>
            <a:pathLst>
              <a:path w="1410970" h="1410970">
                <a:moveTo>
                  <a:pt x="705243" y="0"/>
                </a:moveTo>
                <a:lnTo>
                  <a:pt x="656956" y="1627"/>
                </a:lnTo>
                <a:lnTo>
                  <a:pt x="609543" y="6438"/>
                </a:lnTo>
                <a:lnTo>
                  <a:pt x="563108" y="14328"/>
                </a:lnTo>
                <a:lnTo>
                  <a:pt x="517757" y="25192"/>
                </a:lnTo>
                <a:lnTo>
                  <a:pt x="473594" y="38926"/>
                </a:lnTo>
                <a:lnTo>
                  <a:pt x="430725" y="55423"/>
                </a:lnTo>
                <a:lnTo>
                  <a:pt x="389254" y="74579"/>
                </a:lnTo>
                <a:lnTo>
                  <a:pt x="349287" y="96289"/>
                </a:lnTo>
                <a:lnTo>
                  <a:pt x="310929" y="120448"/>
                </a:lnTo>
                <a:lnTo>
                  <a:pt x="274284" y="146951"/>
                </a:lnTo>
                <a:lnTo>
                  <a:pt x="239458" y="175693"/>
                </a:lnTo>
                <a:lnTo>
                  <a:pt x="206555" y="206568"/>
                </a:lnTo>
                <a:lnTo>
                  <a:pt x="175682" y="239472"/>
                </a:lnTo>
                <a:lnTo>
                  <a:pt x="146942" y="274300"/>
                </a:lnTo>
                <a:lnTo>
                  <a:pt x="120440" y="310946"/>
                </a:lnTo>
                <a:lnTo>
                  <a:pt x="96283" y="349306"/>
                </a:lnTo>
                <a:lnTo>
                  <a:pt x="74574" y="389274"/>
                </a:lnTo>
                <a:lnTo>
                  <a:pt x="55419" y="430746"/>
                </a:lnTo>
                <a:lnTo>
                  <a:pt x="38923" y="473617"/>
                </a:lnTo>
                <a:lnTo>
                  <a:pt x="25191" y="517780"/>
                </a:lnTo>
                <a:lnTo>
                  <a:pt x="14327" y="563132"/>
                </a:lnTo>
                <a:lnTo>
                  <a:pt x="6437" y="609568"/>
                </a:lnTo>
                <a:lnTo>
                  <a:pt x="1626" y="656982"/>
                </a:lnTo>
                <a:lnTo>
                  <a:pt x="0" y="705269"/>
                </a:lnTo>
                <a:lnTo>
                  <a:pt x="1626" y="753552"/>
                </a:lnTo>
                <a:lnTo>
                  <a:pt x="6437" y="800963"/>
                </a:lnTo>
                <a:lnTo>
                  <a:pt x="14327" y="847395"/>
                </a:lnTo>
                <a:lnTo>
                  <a:pt x="25191" y="892744"/>
                </a:lnTo>
                <a:lnTo>
                  <a:pt x="38923" y="936905"/>
                </a:lnTo>
                <a:lnTo>
                  <a:pt x="55419" y="979772"/>
                </a:lnTo>
                <a:lnTo>
                  <a:pt x="74574" y="1021241"/>
                </a:lnTo>
                <a:lnTo>
                  <a:pt x="96283" y="1061207"/>
                </a:lnTo>
                <a:lnTo>
                  <a:pt x="120440" y="1099564"/>
                </a:lnTo>
                <a:lnTo>
                  <a:pt x="146942" y="1136207"/>
                </a:lnTo>
                <a:lnTo>
                  <a:pt x="175682" y="1171033"/>
                </a:lnTo>
                <a:lnTo>
                  <a:pt x="206555" y="1203934"/>
                </a:lnTo>
                <a:lnTo>
                  <a:pt x="239458" y="1234807"/>
                </a:lnTo>
                <a:lnTo>
                  <a:pt x="274284" y="1263547"/>
                </a:lnTo>
                <a:lnTo>
                  <a:pt x="310929" y="1290047"/>
                </a:lnTo>
                <a:lnTo>
                  <a:pt x="349287" y="1314204"/>
                </a:lnTo>
                <a:lnTo>
                  <a:pt x="389254" y="1335913"/>
                </a:lnTo>
                <a:lnTo>
                  <a:pt x="430725" y="1355068"/>
                </a:lnTo>
                <a:lnTo>
                  <a:pt x="473594" y="1371564"/>
                </a:lnTo>
                <a:lnTo>
                  <a:pt x="517757" y="1385296"/>
                </a:lnTo>
                <a:lnTo>
                  <a:pt x="563108" y="1396159"/>
                </a:lnTo>
                <a:lnTo>
                  <a:pt x="609543" y="1404049"/>
                </a:lnTo>
                <a:lnTo>
                  <a:pt x="656956" y="1408860"/>
                </a:lnTo>
                <a:lnTo>
                  <a:pt x="705243" y="1410487"/>
                </a:lnTo>
                <a:lnTo>
                  <a:pt x="753527" y="1408860"/>
                </a:lnTo>
                <a:lnTo>
                  <a:pt x="800938" y="1404049"/>
                </a:lnTo>
                <a:lnTo>
                  <a:pt x="847371" y="1396159"/>
                </a:lnTo>
                <a:lnTo>
                  <a:pt x="892721" y="1385296"/>
                </a:lnTo>
                <a:lnTo>
                  <a:pt x="936882" y="1371564"/>
                </a:lnTo>
                <a:lnTo>
                  <a:pt x="979751" y="1355068"/>
                </a:lnTo>
                <a:lnTo>
                  <a:pt x="1021221" y="1335913"/>
                </a:lnTo>
                <a:lnTo>
                  <a:pt x="1061188" y="1314204"/>
                </a:lnTo>
                <a:lnTo>
                  <a:pt x="1099546" y="1290047"/>
                </a:lnTo>
                <a:lnTo>
                  <a:pt x="1136192" y="1263547"/>
                </a:lnTo>
                <a:lnTo>
                  <a:pt x="1171018" y="1234807"/>
                </a:lnTo>
                <a:lnTo>
                  <a:pt x="1203921" y="1203934"/>
                </a:lnTo>
                <a:lnTo>
                  <a:pt x="1234796" y="1171033"/>
                </a:lnTo>
                <a:lnTo>
                  <a:pt x="1263537" y="1136207"/>
                </a:lnTo>
                <a:lnTo>
                  <a:pt x="1290039" y="1099564"/>
                </a:lnTo>
                <a:lnTo>
                  <a:pt x="1314198" y="1061207"/>
                </a:lnTo>
                <a:lnTo>
                  <a:pt x="1335908" y="1021241"/>
                </a:lnTo>
                <a:lnTo>
                  <a:pt x="1355064" y="979772"/>
                </a:lnTo>
                <a:lnTo>
                  <a:pt x="1371561" y="936905"/>
                </a:lnTo>
                <a:lnTo>
                  <a:pt x="1385294" y="892744"/>
                </a:lnTo>
                <a:lnTo>
                  <a:pt x="1396158" y="847395"/>
                </a:lnTo>
                <a:lnTo>
                  <a:pt x="1404049" y="800963"/>
                </a:lnTo>
                <a:lnTo>
                  <a:pt x="1408860" y="753552"/>
                </a:lnTo>
                <a:lnTo>
                  <a:pt x="1410487" y="705269"/>
                </a:lnTo>
                <a:lnTo>
                  <a:pt x="1408860" y="656982"/>
                </a:lnTo>
                <a:lnTo>
                  <a:pt x="1404049" y="609568"/>
                </a:lnTo>
                <a:lnTo>
                  <a:pt x="1396158" y="563132"/>
                </a:lnTo>
                <a:lnTo>
                  <a:pt x="1385294" y="517780"/>
                </a:lnTo>
                <a:lnTo>
                  <a:pt x="1371561" y="473617"/>
                </a:lnTo>
                <a:lnTo>
                  <a:pt x="1355064" y="430746"/>
                </a:lnTo>
                <a:lnTo>
                  <a:pt x="1335908" y="389274"/>
                </a:lnTo>
                <a:lnTo>
                  <a:pt x="1314198" y="349306"/>
                </a:lnTo>
                <a:lnTo>
                  <a:pt x="1290039" y="310946"/>
                </a:lnTo>
                <a:lnTo>
                  <a:pt x="1263537" y="274300"/>
                </a:lnTo>
                <a:lnTo>
                  <a:pt x="1234796" y="239472"/>
                </a:lnTo>
                <a:lnTo>
                  <a:pt x="1203921" y="206568"/>
                </a:lnTo>
                <a:lnTo>
                  <a:pt x="1171018" y="175693"/>
                </a:lnTo>
                <a:lnTo>
                  <a:pt x="1136192" y="146951"/>
                </a:lnTo>
                <a:lnTo>
                  <a:pt x="1099546" y="120448"/>
                </a:lnTo>
                <a:lnTo>
                  <a:pt x="1061188" y="96289"/>
                </a:lnTo>
                <a:lnTo>
                  <a:pt x="1021221" y="74579"/>
                </a:lnTo>
                <a:lnTo>
                  <a:pt x="979751" y="55423"/>
                </a:lnTo>
                <a:lnTo>
                  <a:pt x="936882" y="38926"/>
                </a:lnTo>
                <a:lnTo>
                  <a:pt x="892721" y="25192"/>
                </a:lnTo>
                <a:lnTo>
                  <a:pt x="847371" y="14328"/>
                </a:lnTo>
                <a:lnTo>
                  <a:pt x="800938" y="6438"/>
                </a:lnTo>
                <a:lnTo>
                  <a:pt x="753527" y="1627"/>
                </a:lnTo>
                <a:lnTo>
                  <a:pt x="705243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0" name="object 40"/>
          <p:cNvSpPr/>
          <p:nvPr/>
        </p:nvSpPr>
        <p:spPr>
          <a:xfrm>
            <a:off x="1746384" y="4492463"/>
            <a:ext cx="970447" cy="9704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1" name="object 41"/>
          <p:cNvSpPr txBox="1"/>
          <p:nvPr/>
        </p:nvSpPr>
        <p:spPr>
          <a:xfrm>
            <a:off x="5909641" y="5654473"/>
            <a:ext cx="2030250" cy="421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8509" marR="4344" indent="-558192"/>
            <a:r>
              <a:rPr sz="1368" spc="51" dirty="0">
                <a:solidFill>
                  <a:srgbClr val="393938"/>
                </a:solidFill>
                <a:latin typeface="Arial"/>
                <a:cs typeface="Arial"/>
              </a:rPr>
              <a:t>муниципальные</a:t>
            </a:r>
            <a:r>
              <a:rPr sz="1368" spc="-81" dirty="0">
                <a:solidFill>
                  <a:srgbClr val="393938"/>
                </a:solidFill>
                <a:latin typeface="Arial"/>
                <a:cs typeface="Arial"/>
              </a:rPr>
              <a:t> </a:t>
            </a:r>
            <a:r>
              <a:rPr sz="1368" spc="56" dirty="0">
                <a:solidFill>
                  <a:srgbClr val="393938"/>
                </a:solidFill>
                <a:latin typeface="Arial"/>
                <a:cs typeface="Arial"/>
              </a:rPr>
              <a:t>штабы  </a:t>
            </a:r>
            <a:r>
              <a:rPr sz="1368" spc="77" dirty="0">
                <a:solidFill>
                  <a:srgbClr val="393938"/>
                </a:solidFill>
                <a:latin typeface="Arial"/>
                <a:cs typeface="Arial"/>
              </a:rPr>
              <a:t>Движения</a:t>
            </a:r>
            <a:endParaRPr sz="1368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20003" y="4374644"/>
            <a:ext cx="1206530" cy="1206530"/>
          </a:xfrm>
          <a:custGeom>
            <a:avLst/>
            <a:gdLst/>
            <a:ahLst/>
            <a:cxnLst/>
            <a:rect l="l" t="t" r="r" b="b"/>
            <a:pathLst>
              <a:path w="1410970" h="1410970">
                <a:moveTo>
                  <a:pt x="705243" y="0"/>
                </a:moveTo>
                <a:lnTo>
                  <a:pt x="656956" y="1627"/>
                </a:lnTo>
                <a:lnTo>
                  <a:pt x="609543" y="6438"/>
                </a:lnTo>
                <a:lnTo>
                  <a:pt x="563108" y="14328"/>
                </a:lnTo>
                <a:lnTo>
                  <a:pt x="517757" y="25192"/>
                </a:lnTo>
                <a:lnTo>
                  <a:pt x="473594" y="38926"/>
                </a:lnTo>
                <a:lnTo>
                  <a:pt x="430725" y="55423"/>
                </a:lnTo>
                <a:lnTo>
                  <a:pt x="389254" y="74579"/>
                </a:lnTo>
                <a:lnTo>
                  <a:pt x="349287" y="96289"/>
                </a:lnTo>
                <a:lnTo>
                  <a:pt x="310929" y="120448"/>
                </a:lnTo>
                <a:lnTo>
                  <a:pt x="274284" y="146951"/>
                </a:lnTo>
                <a:lnTo>
                  <a:pt x="239458" y="175693"/>
                </a:lnTo>
                <a:lnTo>
                  <a:pt x="206555" y="206568"/>
                </a:lnTo>
                <a:lnTo>
                  <a:pt x="175682" y="239472"/>
                </a:lnTo>
                <a:lnTo>
                  <a:pt x="146942" y="274300"/>
                </a:lnTo>
                <a:lnTo>
                  <a:pt x="120440" y="310946"/>
                </a:lnTo>
                <a:lnTo>
                  <a:pt x="96283" y="349306"/>
                </a:lnTo>
                <a:lnTo>
                  <a:pt x="74574" y="389274"/>
                </a:lnTo>
                <a:lnTo>
                  <a:pt x="55419" y="430746"/>
                </a:lnTo>
                <a:lnTo>
                  <a:pt x="38923" y="473617"/>
                </a:lnTo>
                <a:lnTo>
                  <a:pt x="25191" y="517780"/>
                </a:lnTo>
                <a:lnTo>
                  <a:pt x="14327" y="563132"/>
                </a:lnTo>
                <a:lnTo>
                  <a:pt x="6437" y="609568"/>
                </a:lnTo>
                <a:lnTo>
                  <a:pt x="1626" y="656982"/>
                </a:lnTo>
                <a:lnTo>
                  <a:pt x="0" y="705269"/>
                </a:lnTo>
                <a:lnTo>
                  <a:pt x="1626" y="753552"/>
                </a:lnTo>
                <a:lnTo>
                  <a:pt x="6437" y="800963"/>
                </a:lnTo>
                <a:lnTo>
                  <a:pt x="14327" y="847395"/>
                </a:lnTo>
                <a:lnTo>
                  <a:pt x="25191" y="892744"/>
                </a:lnTo>
                <a:lnTo>
                  <a:pt x="38923" y="936905"/>
                </a:lnTo>
                <a:lnTo>
                  <a:pt x="55419" y="979772"/>
                </a:lnTo>
                <a:lnTo>
                  <a:pt x="74574" y="1021241"/>
                </a:lnTo>
                <a:lnTo>
                  <a:pt x="96283" y="1061207"/>
                </a:lnTo>
                <a:lnTo>
                  <a:pt x="120440" y="1099564"/>
                </a:lnTo>
                <a:lnTo>
                  <a:pt x="146942" y="1136207"/>
                </a:lnTo>
                <a:lnTo>
                  <a:pt x="175682" y="1171033"/>
                </a:lnTo>
                <a:lnTo>
                  <a:pt x="206555" y="1203934"/>
                </a:lnTo>
                <a:lnTo>
                  <a:pt x="239458" y="1234807"/>
                </a:lnTo>
                <a:lnTo>
                  <a:pt x="274284" y="1263547"/>
                </a:lnTo>
                <a:lnTo>
                  <a:pt x="310929" y="1290047"/>
                </a:lnTo>
                <a:lnTo>
                  <a:pt x="349287" y="1314204"/>
                </a:lnTo>
                <a:lnTo>
                  <a:pt x="389254" y="1335913"/>
                </a:lnTo>
                <a:lnTo>
                  <a:pt x="430725" y="1355068"/>
                </a:lnTo>
                <a:lnTo>
                  <a:pt x="473594" y="1371564"/>
                </a:lnTo>
                <a:lnTo>
                  <a:pt x="517757" y="1385296"/>
                </a:lnTo>
                <a:lnTo>
                  <a:pt x="563108" y="1396159"/>
                </a:lnTo>
                <a:lnTo>
                  <a:pt x="609543" y="1404049"/>
                </a:lnTo>
                <a:lnTo>
                  <a:pt x="656956" y="1408860"/>
                </a:lnTo>
                <a:lnTo>
                  <a:pt x="705243" y="1410487"/>
                </a:lnTo>
                <a:lnTo>
                  <a:pt x="753527" y="1408860"/>
                </a:lnTo>
                <a:lnTo>
                  <a:pt x="800938" y="1404049"/>
                </a:lnTo>
                <a:lnTo>
                  <a:pt x="847372" y="1396159"/>
                </a:lnTo>
                <a:lnTo>
                  <a:pt x="892722" y="1385296"/>
                </a:lnTo>
                <a:lnTo>
                  <a:pt x="936884" y="1371564"/>
                </a:lnTo>
                <a:lnTo>
                  <a:pt x="979753" y="1355068"/>
                </a:lnTo>
                <a:lnTo>
                  <a:pt x="1021224" y="1335913"/>
                </a:lnTo>
                <a:lnTo>
                  <a:pt x="1061191" y="1314204"/>
                </a:lnTo>
                <a:lnTo>
                  <a:pt x="1099551" y="1290047"/>
                </a:lnTo>
                <a:lnTo>
                  <a:pt x="1136196" y="1263547"/>
                </a:lnTo>
                <a:lnTo>
                  <a:pt x="1171024" y="1234807"/>
                </a:lnTo>
                <a:lnTo>
                  <a:pt x="1203928" y="1203934"/>
                </a:lnTo>
                <a:lnTo>
                  <a:pt x="1234803" y="1171033"/>
                </a:lnTo>
                <a:lnTo>
                  <a:pt x="1263545" y="1136207"/>
                </a:lnTo>
                <a:lnTo>
                  <a:pt x="1290048" y="1099564"/>
                </a:lnTo>
                <a:lnTo>
                  <a:pt x="1314207" y="1061207"/>
                </a:lnTo>
                <a:lnTo>
                  <a:pt x="1335918" y="1021241"/>
                </a:lnTo>
                <a:lnTo>
                  <a:pt x="1355074" y="979772"/>
                </a:lnTo>
                <a:lnTo>
                  <a:pt x="1371572" y="936905"/>
                </a:lnTo>
                <a:lnTo>
                  <a:pt x="1385306" y="892744"/>
                </a:lnTo>
                <a:lnTo>
                  <a:pt x="1396171" y="847395"/>
                </a:lnTo>
                <a:lnTo>
                  <a:pt x="1404061" y="800963"/>
                </a:lnTo>
                <a:lnTo>
                  <a:pt x="1408872" y="753552"/>
                </a:lnTo>
                <a:lnTo>
                  <a:pt x="1410500" y="705269"/>
                </a:lnTo>
                <a:lnTo>
                  <a:pt x="1408872" y="656982"/>
                </a:lnTo>
                <a:lnTo>
                  <a:pt x="1404061" y="609568"/>
                </a:lnTo>
                <a:lnTo>
                  <a:pt x="1396171" y="563132"/>
                </a:lnTo>
                <a:lnTo>
                  <a:pt x="1385306" y="517780"/>
                </a:lnTo>
                <a:lnTo>
                  <a:pt x="1371572" y="473617"/>
                </a:lnTo>
                <a:lnTo>
                  <a:pt x="1355074" y="430746"/>
                </a:lnTo>
                <a:lnTo>
                  <a:pt x="1335918" y="389274"/>
                </a:lnTo>
                <a:lnTo>
                  <a:pt x="1314207" y="349306"/>
                </a:lnTo>
                <a:lnTo>
                  <a:pt x="1290048" y="310946"/>
                </a:lnTo>
                <a:lnTo>
                  <a:pt x="1263545" y="274300"/>
                </a:lnTo>
                <a:lnTo>
                  <a:pt x="1234803" y="239472"/>
                </a:lnTo>
                <a:lnTo>
                  <a:pt x="1203928" y="206568"/>
                </a:lnTo>
                <a:lnTo>
                  <a:pt x="1171024" y="175693"/>
                </a:lnTo>
                <a:lnTo>
                  <a:pt x="1136196" y="146951"/>
                </a:lnTo>
                <a:lnTo>
                  <a:pt x="1099551" y="120448"/>
                </a:lnTo>
                <a:lnTo>
                  <a:pt x="1061191" y="96289"/>
                </a:lnTo>
                <a:lnTo>
                  <a:pt x="1021224" y="74579"/>
                </a:lnTo>
                <a:lnTo>
                  <a:pt x="979753" y="55423"/>
                </a:lnTo>
                <a:lnTo>
                  <a:pt x="936884" y="38926"/>
                </a:lnTo>
                <a:lnTo>
                  <a:pt x="892722" y="25192"/>
                </a:lnTo>
                <a:lnTo>
                  <a:pt x="847372" y="14328"/>
                </a:lnTo>
                <a:lnTo>
                  <a:pt x="800938" y="6438"/>
                </a:lnTo>
                <a:lnTo>
                  <a:pt x="753527" y="1627"/>
                </a:lnTo>
                <a:lnTo>
                  <a:pt x="705243" y="0"/>
                </a:lnTo>
                <a:close/>
              </a:path>
            </a:pathLst>
          </a:custGeom>
          <a:solidFill>
            <a:srgbClr val="0E74B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3" name="object 43"/>
          <p:cNvSpPr/>
          <p:nvPr/>
        </p:nvSpPr>
        <p:spPr>
          <a:xfrm>
            <a:off x="6437842" y="4492463"/>
            <a:ext cx="970447" cy="9704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4" name="object 15"/>
          <p:cNvSpPr txBox="1">
            <a:spLocks/>
          </p:cNvSpPr>
          <p:nvPr/>
        </p:nvSpPr>
        <p:spPr>
          <a:xfrm>
            <a:off x="1089208" y="932025"/>
            <a:ext cx="7056784" cy="33342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0860">
              <a:lnSpc>
                <a:spcPts val="2557"/>
              </a:lnSpc>
            </a:pPr>
            <a:r>
              <a:rPr lang="ru-RU" sz="3000" spc="304" dirty="0" smtClean="0"/>
              <a:t>  </a:t>
            </a:r>
            <a:r>
              <a:rPr lang="ru-RU" sz="3000" b="1" spc="304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СТРУКТУРА ОРГАНИЗАЦИИ</a:t>
            </a:r>
            <a:endParaRPr lang="ru-RU" sz="3000" b="1" spc="-154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407">
            <a:off x="273526" y="3366458"/>
            <a:ext cx="1362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654">
            <a:off x="340532" y="5856603"/>
            <a:ext cx="816689" cy="7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8035">
            <a:off x="1563580" y="3251346"/>
            <a:ext cx="816689" cy="7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972" y="-51177"/>
            <a:ext cx="9258070" cy="418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Рисунок 2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04" y="5483862"/>
            <a:ext cx="719516" cy="739283"/>
          </a:xfrm>
          <a:prstGeom prst="rect">
            <a:avLst/>
          </a:prstGeom>
        </p:spPr>
      </p:pic>
      <p:pic>
        <p:nvPicPr>
          <p:cNvPr id="1028" name="Picture 4" descr="Картинки по запросу МЫ ГРАЖДАНЕ РОССИИ КАРТИН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6" y="5499332"/>
            <a:ext cx="1025511" cy="77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СВЕЧА ПАМЯ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439" y="3949951"/>
            <a:ext cx="788318" cy="6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917147" y="1505599"/>
            <a:ext cx="392041" cy="392041"/>
          </a:xfrm>
          <a:custGeom>
            <a:avLst/>
            <a:gdLst/>
            <a:ahLst/>
            <a:cxnLst/>
            <a:rect l="l" t="t" r="r" b="b"/>
            <a:pathLst>
              <a:path w="458469" h="458469">
                <a:moveTo>
                  <a:pt x="229082" y="0"/>
                </a:moveTo>
                <a:lnTo>
                  <a:pt x="182914" y="4654"/>
                </a:lnTo>
                <a:lnTo>
                  <a:pt x="139913" y="18004"/>
                </a:lnTo>
                <a:lnTo>
                  <a:pt x="101000" y="39128"/>
                </a:lnTo>
                <a:lnTo>
                  <a:pt x="67097" y="67103"/>
                </a:lnTo>
                <a:lnTo>
                  <a:pt x="39124" y="101009"/>
                </a:lnTo>
                <a:lnTo>
                  <a:pt x="18002" y="139924"/>
                </a:lnTo>
                <a:lnTo>
                  <a:pt x="4654" y="182927"/>
                </a:lnTo>
                <a:lnTo>
                  <a:pt x="0" y="229095"/>
                </a:lnTo>
                <a:lnTo>
                  <a:pt x="4654" y="275263"/>
                </a:lnTo>
                <a:lnTo>
                  <a:pt x="18002" y="318265"/>
                </a:lnTo>
                <a:lnTo>
                  <a:pt x="39124" y="357180"/>
                </a:lnTo>
                <a:lnTo>
                  <a:pt x="67097" y="391086"/>
                </a:lnTo>
                <a:lnTo>
                  <a:pt x="101000" y="419062"/>
                </a:lnTo>
                <a:lnTo>
                  <a:pt x="139913" y="440185"/>
                </a:lnTo>
                <a:lnTo>
                  <a:pt x="182914" y="453535"/>
                </a:lnTo>
                <a:lnTo>
                  <a:pt x="229082" y="458190"/>
                </a:lnTo>
                <a:lnTo>
                  <a:pt x="275254" y="453535"/>
                </a:lnTo>
                <a:lnTo>
                  <a:pt x="318258" y="440185"/>
                </a:lnTo>
                <a:lnTo>
                  <a:pt x="357173" y="419062"/>
                </a:lnTo>
                <a:lnTo>
                  <a:pt x="391079" y="391086"/>
                </a:lnTo>
                <a:lnTo>
                  <a:pt x="419053" y="357180"/>
                </a:lnTo>
                <a:lnTo>
                  <a:pt x="440175" y="318265"/>
                </a:lnTo>
                <a:lnTo>
                  <a:pt x="453523" y="275263"/>
                </a:lnTo>
                <a:lnTo>
                  <a:pt x="458177" y="229095"/>
                </a:lnTo>
                <a:lnTo>
                  <a:pt x="453523" y="182927"/>
                </a:lnTo>
                <a:lnTo>
                  <a:pt x="440175" y="139924"/>
                </a:lnTo>
                <a:lnTo>
                  <a:pt x="419053" y="101009"/>
                </a:lnTo>
                <a:lnTo>
                  <a:pt x="391079" y="67103"/>
                </a:lnTo>
                <a:lnTo>
                  <a:pt x="357173" y="39128"/>
                </a:lnTo>
                <a:lnTo>
                  <a:pt x="318258" y="18004"/>
                </a:lnTo>
                <a:lnTo>
                  <a:pt x="275254" y="4654"/>
                </a:lnTo>
                <a:lnTo>
                  <a:pt x="229082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8026944" y="1505599"/>
            <a:ext cx="392041" cy="392041"/>
          </a:xfrm>
          <a:custGeom>
            <a:avLst/>
            <a:gdLst/>
            <a:ahLst/>
            <a:cxnLst/>
            <a:rect l="l" t="t" r="r" b="b"/>
            <a:pathLst>
              <a:path w="458470" h="458469">
                <a:moveTo>
                  <a:pt x="229095" y="0"/>
                </a:moveTo>
                <a:lnTo>
                  <a:pt x="182923" y="4654"/>
                </a:lnTo>
                <a:lnTo>
                  <a:pt x="139919" y="18004"/>
                </a:lnTo>
                <a:lnTo>
                  <a:pt x="101004" y="39128"/>
                </a:lnTo>
                <a:lnTo>
                  <a:pt x="67098" y="67103"/>
                </a:lnTo>
                <a:lnTo>
                  <a:pt x="39124" y="101009"/>
                </a:lnTo>
                <a:lnTo>
                  <a:pt x="18002" y="139924"/>
                </a:lnTo>
                <a:lnTo>
                  <a:pt x="4654" y="182927"/>
                </a:lnTo>
                <a:lnTo>
                  <a:pt x="0" y="229095"/>
                </a:lnTo>
                <a:lnTo>
                  <a:pt x="4654" y="275263"/>
                </a:lnTo>
                <a:lnTo>
                  <a:pt x="18002" y="318265"/>
                </a:lnTo>
                <a:lnTo>
                  <a:pt x="39124" y="357180"/>
                </a:lnTo>
                <a:lnTo>
                  <a:pt x="67098" y="391086"/>
                </a:lnTo>
                <a:lnTo>
                  <a:pt x="101004" y="419062"/>
                </a:lnTo>
                <a:lnTo>
                  <a:pt x="139919" y="440185"/>
                </a:lnTo>
                <a:lnTo>
                  <a:pt x="182923" y="453535"/>
                </a:lnTo>
                <a:lnTo>
                  <a:pt x="229095" y="458190"/>
                </a:lnTo>
                <a:lnTo>
                  <a:pt x="275267" y="453535"/>
                </a:lnTo>
                <a:lnTo>
                  <a:pt x="318271" y="440185"/>
                </a:lnTo>
                <a:lnTo>
                  <a:pt x="357186" y="419062"/>
                </a:lnTo>
                <a:lnTo>
                  <a:pt x="391091" y="391086"/>
                </a:lnTo>
                <a:lnTo>
                  <a:pt x="419065" y="357180"/>
                </a:lnTo>
                <a:lnTo>
                  <a:pt x="440187" y="318265"/>
                </a:lnTo>
                <a:lnTo>
                  <a:pt x="453536" y="275263"/>
                </a:lnTo>
                <a:lnTo>
                  <a:pt x="458190" y="229095"/>
                </a:lnTo>
                <a:lnTo>
                  <a:pt x="453536" y="182927"/>
                </a:lnTo>
                <a:lnTo>
                  <a:pt x="440187" y="139924"/>
                </a:lnTo>
                <a:lnTo>
                  <a:pt x="419065" y="101009"/>
                </a:lnTo>
                <a:lnTo>
                  <a:pt x="391091" y="67103"/>
                </a:lnTo>
                <a:lnTo>
                  <a:pt x="357186" y="39128"/>
                </a:lnTo>
                <a:lnTo>
                  <a:pt x="318271" y="18004"/>
                </a:lnTo>
                <a:lnTo>
                  <a:pt x="275267" y="4654"/>
                </a:lnTo>
                <a:lnTo>
                  <a:pt x="229095" y="0"/>
                </a:lnTo>
                <a:close/>
              </a:path>
            </a:pathLst>
          </a:custGeom>
          <a:solidFill>
            <a:srgbClr val="006DA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1" name="object 51"/>
          <p:cNvSpPr/>
          <p:nvPr/>
        </p:nvSpPr>
        <p:spPr>
          <a:xfrm>
            <a:off x="7442065" y="2263119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4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6"/>
                </a:lnTo>
                <a:lnTo>
                  <a:pt x="8358" y="612092"/>
                </a:lnTo>
                <a:lnTo>
                  <a:pt x="18532" y="656758"/>
                </a:lnTo>
                <a:lnTo>
                  <a:pt x="32458" y="699869"/>
                </a:lnTo>
                <a:lnTo>
                  <a:pt x="49952" y="741244"/>
                </a:lnTo>
                <a:lnTo>
                  <a:pt x="70833" y="780698"/>
                </a:lnTo>
                <a:lnTo>
                  <a:pt x="94915" y="818049"/>
                </a:lnTo>
                <a:lnTo>
                  <a:pt x="122017" y="853113"/>
                </a:lnTo>
                <a:lnTo>
                  <a:pt x="151955" y="885707"/>
                </a:lnTo>
                <a:lnTo>
                  <a:pt x="184546" y="915648"/>
                </a:lnTo>
                <a:lnTo>
                  <a:pt x="219606" y="942753"/>
                </a:lnTo>
                <a:lnTo>
                  <a:pt x="256953" y="966838"/>
                </a:lnTo>
                <a:lnTo>
                  <a:pt x="296404" y="987720"/>
                </a:lnTo>
                <a:lnTo>
                  <a:pt x="337774" y="1005217"/>
                </a:lnTo>
                <a:lnTo>
                  <a:pt x="380882" y="1019144"/>
                </a:lnTo>
                <a:lnTo>
                  <a:pt x="425543" y="1029319"/>
                </a:lnTo>
                <a:lnTo>
                  <a:pt x="471575" y="1035558"/>
                </a:lnTo>
                <a:lnTo>
                  <a:pt x="518794" y="1037678"/>
                </a:lnTo>
                <a:lnTo>
                  <a:pt x="566024" y="1035558"/>
                </a:lnTo>
                <a:lnTo>
                  <a:pt x="612063" y="1029319"/>
                </a:lnTo>
                <a:lnTo>
                  <a:pt x="656731" y="1019144"/>
                </a:lnTo>
                <a:lnTo>
                  <a:pt x="698348" y="1005700"/>
                </a:lnTo>
                <a:lnTo>
                  <a:pt x="518794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4" y="31965"/>
                </a:lnTo>
                <a:lnTo>
                  <a:pt x="698309" y="31965"/>
                </a:lnTo>
                <a:lnTo>
                  <a:pt x="656731" y="18534"/>
                </a:lnTo>
                <a:lnTo>
                  <a:pt x="612063" y="8359"/>
                </a:lnTo>
                <a:lnTo>
                  <a:pt x="566024" y="2120"/>
                </a:lnTo>
                <a:lnTo>
                  <a:pt x="518794" y="0"/>
                </a:lnTo>
                <a:close/>
              </a:path>
              <a:path w="1038225" h="1038225">
                <a:moveTo>
                  <a:pt x="698309" y="31965"/>
                </a:moveTo>
                <a:lnTo>
                  <a:pt x="518794" y="31965"/>
                </a:lnTo>
                <a:lnTo>
                  <a:pt x="565685" y="34194"/>
                </a:lnTo>
                <a:lnTo>
                  <a:pt x="611314" y="40745"/>
                </a:lnTo>
                <a:lnTo>
                  <a:pt x="655478" y="51414"/>
                </a:lnTo>
                <a:lnTo>
                  <a:pt x="697973" y="65997"/>
                </a:lnTo>
                <a:lnTo>
                  <a:pt x="738596" y="84289"/>
                </a:lnTo>
                <a:lnTo>
                  <a:pt x="777141" y="106087"/>
                </a:lnTo>
                <a:lnTo>
                  <a:pt x="813405" y="131185"/>
                </a:lnTo>
                <a:lnTo>
                  <a:pt x="847184" y="159381"/>
                </a:lnTo>
                <a:lnTo>
                  <a:pt x="878273" y="190470"/>
                </a:lnTo>
                <a:lnTo>
                  <a:pt x="906469" y="224248"/>
                </a:lnTo>
                <a:lnTo>
                  <a:pt x="931568" y="260511"/>
                </a:lnTo>
                <a:lnTo>
                  <a:pt x="953365" y="299054"/>
                </a:lnTo>
                <a:lnTo>
                  <a:pt x="971657" y="339673"/>
                </a:lnTo>
                <a:lnTo>
                  <a:pt x="986239" y="382165"/>
                </a:lnTo>
                <a:lnTo>
                  <a:pt x="996907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7" y="611344"/>
                </a:lnTo>
                <a:lnTo>
                  <a:pt x="986239" y="655505"/>
                </a:lnTo>
                <a:lnTo>
                  <a:pt x="971657" y="697997"/>
                </a:lnTo>
                <a:lnTo>
                  <a:pt x="953365" y="738617"/>
                </a:lnTo>
                <a:lnTo>
                  <a:pt x="931568" y="777160"/>
                </a:lnTo>
                <a:lnTo>
                  <a:pt x="906469" y="813423"/>
                </a:lnTo>
                <a:lnTo>
                  <a:pt x="878273" y="847200"/>
                </a:lnTo>
                <a:lnTo>
                  <a:pt x="847184" y="878288"/>
                </a:lnTo>
                <a:lnTo>
                  <a:pt x="813405" y="906484"/>
                </a:lnTo>
                <a:lnTo>
                  <a:pt x="777141" y="931582"/>
                </a:lnTo>
                <a:lnTo>
                  <a:pt x="738596" y="953379"/>
                </a:lnTo>
                <a:lnTo>
                  <a:pt x="697973" y="971670"/>
                </a:lnTo>
                <a:lnTo>
                  <a:pt x="655478" y="986252"/>
                </a:lnTo>
                <a:lnTo>
                  <a:pt x="611314" y="996920"/>
                </a:lnTo>
                <a:lnTo>
                  <a:pt x="565685" y="1003471"/>
                </a:lnTo>
                <a:lnTo>
                  <a:pt x="518794" y="1005700"/>
                </a:lnTo>
                <a:lnTo>
                  <a:pt x="698348" y="1005700"/>
                </a:lnTo>
                <a:lnTo>
                  <a:pt x="741218" y="987720"/>
                </a:lnTo>
                <a:lnTo>
                  <a:pt x="780670" y="966838"/>
                </a:lnTo>
                <a:lnTo>
                  <a:pt x="818019" y="942753"/>
                </a:lnTo>
                <a:lnTo>
                  <a:pt x="853080" y="915648"/>
                </a:lnTo>
                <a:lnTo>
                  <a:pt x="885671" y="885707"/>
                </a:lnTo>
                <a:lnTo>
                  <a:pt x="915608" y="853113"/>
                </a:lnTo>
                <a:lnTo>
                  <a:pt x="942708" y="818049"/>
                </a:lnTo>
                <a:lnTo>
                  <a:pt x="966789" y="780698"/>
                </a:lnTo>
                <a:lnTo>
                  <a:pt x="987668" y="741244"/>
                </a:lnTo>
                <a:lnTo>
                  <a:pt x="1005161" y="699869"/>
                </a:lnTo>
                <a:lnTo>
                  <a:pt x="1019085" y="656758"/>
                </a:lnTo>
                <a:lnTo>
                  <a:pt x="1029257" y="612092"/>
                </a:lnTo>
                <a:lnTo>
                  <a:pt x="1035495" y="566056"/>
                </a:lnTo>
                <a:lnTo>
                  <a:pt x="1037615" y="518833"/>
                </a:lnTo>
                <a:lnTo>
                  <a:pt x="1035495" y="471611"/>
                </a:lnTo>
                <a:lnTo>
                  <a:pt x="1029257" y="425577"/>
                </a:lnTo>
                <a:lnTo>
                  <a:pt x="1019085" y="380913"/>
                </a:lnTo>
                <a:lnTo>
                  <a:pt x="1005161" y="337803"/>
                </a:lnTo>
                <a:lnTo>
                  <a:pt x="987668" y="296429"/>
                </a:lnTo>
                <a:lnTo>
                  <a:pt x="966789" y="256976"/>
                </a:lnTo>
                <a:lnTo>
                  <a:pt x="942708" y="219626"/>
                </a:lnTo>
                <a:lnTo>
                  <a:pt x="915608" y="184563"/>
                </a:lnTo>
                <a:lnTo>
                  <a:pt x="885671" y="151969"/>
                </a:lnTo>
                <a:lnTo>
                  <a:pt x="853080" y="122029"/>
                </a:lnTo>
                <a:lnTo>
                  <a:pt x="818019" y="94924"/>
                </a:lnTo>
                <a:lnTo>
                  <a:pt x="780670" y="70840"/>
                </a:lnTo>
                <a:lnTo>
                  <a:pt x="741218" y="49957"/>
                </a:lnTo>
                <a:lnTo>
                  <a:pt x="699843" y="32461"/>
                </a:lnTo>
                <a:lnTo>
                  <a:pt x="698309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2" name="object 52"/>
          <p:cNvSpPr/>
          <p:nvPr/>
        </p:nvSpPr>
        <p:spPr>
          <a:xfrm>
            <a:off x="7939533" y="2818329"/>
            <a:ext cx="224690" cy="156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3" name="object 53"/>
          <p:cNvSpPr/>
          <p:nvPr/>
        </p:nvSpPr>
        <p:spPr>
          <a:xfrm>
            <a:off x="7590292" y="2513547"/>
            <a:ext cx="580524" cy="479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4" name="object 54"/>
          <p:cNvSpPr txBox="1"/>
          <p:nvPr/>
        </p:nvSpPr>
        <p:spPr>
          <a:xfrm rot="19620000">
            <a:off x="7690889" y="2459908"/>
            <a:ext cx="84059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6"/>
              </a:lnSpc>
            </a:pPr>
            <a:r>
              <a:rPr sz="513" b="1" spc="56" dirty="0">
                <a:solidFill>
                  <a:srgbClr val="E22227"/>
                </a:solidFill>
                <a:latin typeface="Trebuchet MS"/>
                <a:cs typeface="Trebuchet MS"/>
              </a:rPr>
              <a:t>П</a:t>
            </a:r>
            <a:endParaRPr sz="513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 rot="20340000">
            <a:off x="7738895" y="2434203"/>
            <a:ext cx="88167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6"/>
              </a:lnSpc>
            </a:pPr>
            <a:r>
              <a:rPr sz="513" b="1" spc="86" dirty="0">
                <a:solidFill>
                  <a:srgbClr val="E22227"/>
                </a:solidFill>
                <a:latin typeface="Trebuchet MS"/>
                <a:cs typeface="Trebuchet MS"/>
              </a:rPr>
              <a:t>О</a:t>
            </a:r>
            <a:endParaRPr sz="513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 rot="780000">
            <a:off x="7897662" y="2422810"/>
            <a:ext cx="80876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6"/>
              </a:lnSpc>
            </a:pPr>
            <a:r>
              <a:rPr sz="513" b="1" spc="56" dirty="0">
                <a:solidFill>
                  <a:srgbClr val="E22227"/>
                </a:solidFill>
                <a:latin typeface="Trebuchet MS"/>
                <a:cs typeface="Trebuchet MS"/>
              </a:rPr>
              <a:t>Е</a:t>
            </a:r>
            <a:endParaRPr sz="513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 rot="2040000">
            <a:off x="7983657" y="2461884"/>
            <a:ext cx="84722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6"/>
              </a:lnSpc>
            </a:pPr>
            <a:r>
              <a:rPr sz="513" b="1" spc="47" dirty="0">
                <a:solidFill>
                  <a:srgbClr val="E22227"/>
                </a:solidFill>
                <a:latin typeface="Trebuchet MS"/>
                <a:cs typeface="Trebuchet MS"/>
              </a:rPr>
              <a:t>И</a:t>
            </a:r>
            <a:endParaRPr sz="513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 rot="20280000">
            <a:off x="7757507" y="2510723"/>
            <a:ext cx="50064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"/>
              </a:lnSpc>
            </a:pPr>
            <a:r>
              <a:rPr sz="299" b="1" spc="47" dirty="0">
                <a:solidFill>
                  <a:srgbClr val="2478BB"/>
                </a:solidFill>
                <a:latin typeface="Trebuchet MS"/>
                <a:cs typeface="Trebuchet MS"/>
              </a:rPr>
              <a:t>В</a:t>
            </a:r>
            <a:endParaRPr sz="299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 rot="20640000">
            <a:off x="7785310" y="2501246"/>
            <a:ext cx="48493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"/>
              </a:lnSpc>
            </a:pPr>
            <a:r>
              <a:rPr sz="299" b="1" spc="38" dirty="0">
                <a:solidFill>
                  <a:srgbClr val="2478BB"/>
                </a:solidFill>
                <a:latin typeface="Trebuchet MS"/>
                <a:cs typeface="Trebuchet MS"/>
              </a:rPr>
              <a:t>Е</a:t>
            </a:r>
            <a:endParaRPr sz="299">
              <a:latin typeface="Trebuchet MS"/>
              <a:cs typeface="Trebuchet MS"/>
            </a:endParaRPr>
          </a:p>
        </p:txBody>
      </p:sp>
      <p:sp>
        <p:nvSpPr>
          <p:cNvPr id="60" name="object 60"/>
          <p:cNvSpPr txBox="1"/>
          <p:nvPr/>
        </p:nvSpPr>
        <p:spPr>
          <a:xfrm rot="21060000">
            <a:off x="7794857" y="2419503"/>
            <a:ext cx="84722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6"/>
              </a:lnSpc>
            </a:pPr>
            <a:r>
              <a:rPr sz="513" b="1" spc="30" dirty="0">
                <a:solidFill>
                  <a:srgbClr val="E22227"/>
                </a:solidFill>
                <a:latin typeface="Trebuchet MS"/>
                <a:cs typeface="Trebuchet MS"/>
              </a:rPr>
              <a:t>Д</a:t>
            </a:r>
            <a:endParaRPr sz="513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 rot="21060000">
            <a:off x="7812246" y="2495090"/>
            <a:ext cx="48493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"/>
              </a:lnSpc>
            </a:pPr>
            <a:r>
              <a:rPr sz="299" b="1" spc="9" dirty="0">
                <a:solidFill>
                  <a:srgbClr val="2478BB"/>
                </a:solidFill>
                <a:latin typeface="Trebuchet MS"/>
                <a:cs typeface="Trebuchet MS"/>
              </a:rPr>
              <a:t>Т</a:t>
            </a:r>
            <a:endParaRPr sz="299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 rot="21420000">
            <a:off x="7839185" y="2491962"/>
            <a:ext cx="487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"/>
              </a:lnSpc>
            </a:pPr>
            <a:r>
              <a:rPr sz="299" b="1" spc="38" dirty="0">
                <a:solidFill>
                  <a:srgbClr val="2478BB"/>
                </a:solidFill>
                <a:latin typeface="Trebuchet MS"/>
                <a:cs typeface="Trebuchet MS"/>
              </a:rPr>
              <a:t>Е</a:t>
            </a:r>
            <a:endParaRPr sz="299">
              <a:latin typeface="Trebuchet MS"/>
              <a:cs typeface="Trebuchet MS"/>
            </a:endParaRPr>
          </a:p>
        </p:txBody>
      </p:sp>
      <p:sp>
        <p:nvSpPr>
          <p:cNvPr id="63" name="object 63"/>
          <p:cNvSpPr txBox="1"/>
          <p:nvPr/>
        </p:nvSpPr>
        <p:spPr>
          <a:xfrm rot="60000">
            <a:off x="7847862" y="2416348"/>
            <a:ext cx="82757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6"/>
              </a:lnSpc>
            </a:pPr>
            <a:r>
              <a:rPr sz="513" b="1" spc="73" dirty="0">
                <a:solidFill>
                  <a:srgbClr val="E22227"/>
                </a:solidFill>
                <a:latin typeface="Trebuchet MS"/>
                <a:cs typeface="Trebuchet MS"/>
              </a:rPr>
              <a:t>В</a:t>
            </a:r>
            <a:endParaRPr sz="513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 rot="60000">
            <a:off x="7866664" y="2491512"/>
            <a:ext cx="487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"/>
              </a:lnSpc>
            </a:pPr>
            <a:r>
              <a:rPr sz="299" b="1" spc="34" dirty="0">
                <a:solidFill>
                  <a:srgbClr val="2478BB"/>
                </a:solidFill>
                <a:latin typeface="Trebuchet MS"/>
                <a:cs typeface="Trebuchet MS"/>
              </a:rPr>
              <a:t>Р</a:t>
            </a:r>
            <a:endParaRPr sz="299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 rot="480000">
            <a:off x="7892397" y="2493991"/>
            <a:ext cx="51730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"/>
              </a:lnSpc>
            </a:pPr>
            <a:r>
              <a:rPr sz="299" b="1" spc="56" dirty="0">
                <a:solidFill>
                  <a:srgbClr val="2478BB"/>
                </a:solidFill>
                <a:latin typeface="Trebuchet MS"/>
                <a:cs typeface="Trebuchet MS"/>
              </a:rPr>
              <a:t>А</a:t>
            </a:r>
            <a:endParaRPr sz="299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960000">
            <a:off x="7924178" y="2501068"/>
            <a:ext cx="5071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"/>
              </a:lnSpc>
            </a:pPr>
            <a:r>
              <a:rPr sz="299" b="1" spc="34" dirty="0">
                <a:solidFill>
                  <a:srgbClr val="2478BB"/>
                </a:solidFill>
                <a:latin typeface="Trebuchet MS"/>
                <a:cs typeface="Trebuchet MS"/>
              </a:rPr>
              <a:t>Н</a:t>
            </a:r>
            <a:endParaRPr sz="299">
              <a:latin typeface="Trebuchet MS"/>
              <a:cs typeface="Trebuchet MS"/>
            </a:endParaRPr>
          </a:p>
        </p:txBody>
      </p:sp>
      <p:sp>
        <p:nvSpPr>
          <p:cNvPr id="67" name="object 67"/>
          <p:cNvSpPr txBox="1"/>
          <p:nvPr/>
        </p:nvSpPr>
        <p:spPr>
          <a:xfrm rot="1380000">
            <a:off x="7942174" y="2437725"/>
            <a:ext cx="80572" cy="6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6"/>
              </a:lnSpc>
            </a:pPr>
            <a:r>
              <a:rPr sz="513" b="1" spc="56" dirty="0">
                <a:solidFill>
                  <a:srgbClr val="E22227"/>
                </a:solidFill>
                <a:latin typeface="Trebuchet MS"/>
                <a:cs typeface="Trebuchet MS"/>
              </a:rPr>
              <a:t>З</a:t>
            </a:r>
            <a:endParaRPr sz="513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 rot="1380000">
            <a:off x="7953950" y="2512104"/>
            <a:ext cx="51730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6"/>
              </a:lnSpc>
            </a:pPr>
            <a:r>
              <a:rPr sz="299" b="1" spc="56" dirty="0">
                <a:solidFill>
                  <a:srgbClr val="2478BB"/>
                </a:solidFill>
                <a:latin typeface="Trebuchet MS"/>
                <a:cs typeface="Trebuchet MS"/>
              </a:rPr>
              <a:t>А</a:t>
            </a:r>
            <a:endParaRPr sz="299">
              <a:latin typeface="Trebuchet MS"/>
              <a:cs typeface="Trebuchet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833190" y="2683145"/>
            <a:ext cx="7474" cy="17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0" name="object 70"/>
          <p:cNvSpPr/>
          <p:nvPr/>
        </p:nvSpPr>
        <p:spPr>
          <a:xfrm>
            <a:off x="7838939" y="2696568"/>
            <a:ext cx="15595" cy="394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1" name="object 71"/>
          <p:cNvSpPr/>
          <p:nvPr/>
        </p:nvSpPr>
        <p:spPr>
          <a:xfrm>
            <a:off x="7833760" y="2683482"/>
            <a:ext cx="21177" cy="51584"/>
          </a:xfrm>
          <a:custGeom>
            <a:avLst/>
            <a:gdLst/>
            <a:ahLst/>
            <a:cxnLst/>
            <a:rect l="l" t="t" r="r" b="b"/>
            <a:pathLst>
              <a:path w="24765" h="60325">
                <a:moveTo>
                  <a:pt x="6653" y="15430"/>
                </a:moveTo>
                <a:lnTo>
                  <a:pt x="7669" y="15824"/>
                </a:lnTo>
                <a:lnTo>
                  <a:pt x="7640" y="19913"/>
                </a:lnTo>
                <a:lnTo>
                  <a:pt x="8236" y="30164"/>
                </a:lnTo>
                <a:lnTo>
                  <a:pt x="11229" y="41363"/>
                </a:lnTo>
                <a:lnTo>
                  <a:pt x="15801" y="51268"/>
                </a:lnTo>
                <a:lnTo>
                  <a:pt x="21258" y="59753"/>
                </a:lnTo>
                <a:lnTo>
                  <a:pt x="22007" y="57658"/>
                </a:lnTo>
                <a:lnTo>
                  <a:pt x="22299" y="56578"/>
                </a:lnTo>
                <a:lnTo>
                  <a:pt x="16998" y="48429"/>
                </a:lnTo>
                <a:lnTo>
                  <a:pt x="12603" y="39219"/>
                </a:lnTo>
                <a:lnTo>
                  <a:pt x="9655" y="29058"/>
                </a:lnTo>
                <a:lnTo>
                  <a:pt x="8738" y="18529"/>
                </a:lnTo>
                <a:lnTo>
                  <a:pt x="8715" y="15925"/>
                </a:lnTo>
                <a:lnTo>
                  <a:pt x="7846" y="15697"/>
                </a:lnTo>
                <a:lnTo>
                  <a:pt x="6653" y="15430"/>
                </a:lnTo>
                <a:close/>
              </a:path>
              <a:path w="24765" h="60325">
                <a:moveTo>
                  <a:pt x="9218" y="16052"/>
                </a:moveTo>
                <a:lnTo>
                  <a:pt x="10043" y="16433"/>
                </a:lnTo>
                <a:lnTo>
                  <a:pt x="10083" y="18529"/>
                </a:lnTo>
                <a:lnTo>
                  <a:pt x="10958" y="28098"/>
                </a:lnTo>
                <a:lnTo>
                  <a:pt x="13717" y="37257"/>
                </a:lnTo>
                <a:lnTo>
                  <a:pt x="17909" y="45760"/>
                </a:lnTo>
                <a:lnTo>
                  <a:pt x="23099" y="53517"/>
                </a:lnTo>
                <a:lnTo>
                  <a:pt x="23559" y="51268"/>
                </a:lnTo>
                <a:lnTo>
                  <a:pt x="23709" y="50279"/>
                </a:lnTo>
                <a:lnTo>
                  <a:pt x="18742" y="43053"/>
                </a:lnTo>
                <a:lnTo>
                  <a:pt x="14817" y="35332"/>
                </a:lnTo>
                <a:lnTo>
                  <a:pt x="12280" y="27196"/>
                </a:lnTo>
                <a:lnTo>
                  <a:pt x="11592" y="19913"/>
                </a:lnTo>
                <a:lnTo>
                  <a:pt x="11469" y="18338"/>
                </a:lnTo>
                <a:lnTo>
                  <a:pt x="11428" y="16764"/>
                </a:lnTo>
                <a:lnTo>
                  <a:pt x="10602" y="16370"/>
                </a:lnTo>
                <a:lnTo>
                  <a:pt x="9218" y="16052"/>
                </a:lnTo>
                <a:close/>
              </a:path>
              <a:path w="24765" h="60325">
                <a:moveTo>
                  <a:pt x="11847" y="16662"/>
                </a:moveTo>
                <a:lnTo>
                  <a:pt x="12547" y="17018"/>
                </a:lnTo>
                <a:lnTo>
                  <a:pt x="12664" y="17716"/>
                </a:lnTo>
                <a:lnTo>
                  <a:pt x="12786" y="19913"/>
                </a:lnTo>
                <a:lnTo>
                  <a:pt x="13424" y="26418"/>
                </a:lnTo>
                <a:lnTo>
                  <a:pt x="15747" y="33631"/>
                </a:lnTo>
                <a:lnTo>
                  <a:pt x="19397" y="40598"/>
                </a:lnTo>
                <a:lnTo>
                  <a:pt x="24102" y="47269"/>
                </a:lnTo>
                <a:lnTo>
                  <a:pt x="24218" y="45760"/>
                </a:lnTo>
                <a:lnTo>
                  <a:pt x="24293" y="44005"/>
                </a:lnTo>
                <a:lnTo>
                  <a:pt x="20017" y="38042"/>
                </a:lnTo>
                <a:lnTo>
                  <a:pt x="16765" y="31918"/>
                </a:lnTo>
                <a:lnTo>
                  <a:pt x="14727" y="25674"/>
                </a:lnTo>
                <a:lnTo>
                  <a:pt x="14151" y="19913"/>
                </a:lnTo>
                <a:lnTo>
                  <a:pt x="14031" y="17386"/>
                </a:lnTo>
                <a:lnTo>
                  <a:pt x="13231" y="16992"/>
                </a:lnTo>
                <a:lnTo>
                  <a:pt x="11847" y="16662"/>
                </a:lnTo>
                <a:close/>
              </a:path>
              <a:path w="24765" h="60325">
                <a:moveTo>
                  <a:pt x="5560" y="19646"/>
                </a:moveTo>
                <a:lnTo>
                  <a:pt x="6500" y="19875"/>
                </a:lnTo>
                <a:lnTo>
                  <a:pt x="6843" y="19913"/>
                </a:lnTo>
                <a:lnTo>
                  <a:pt x="6848" y="19723"/>
                </a:lnTo>
                <a:lnTo>
                  <a:pt x="6170" y="19723"/>
                </a:lnTo>
                <a:lnTo>
                  <a:pt x="5560" y="19646"/>
                </a:lnTo>
                <a:close/>
              </a:path>
              <a:path w="24765" h="60325">
                <a:moveTo>
                  <a:pt x="6868" y="18923"/>
                </a:moveTo>
                <a:lnTo>
                  <a:pt x="6754" y="19113"/>
                </a:lnTo>
                <a:lnTo>
                  <a:pt x="6526" y="19392"/>
                </a:lnTo>
                <a:lnTo>
                  <a:pt x="6170" y="19723"/>
                </a:lnTo>
                <a:lnTo>
                  <a:pt x="6848" y="19723"/>
                </a:lnTo>
                <a:lnTo>
                  <a:pt x="6868" y="18923"/>
                </a:lnTo>
                <a:close/>
              </a:path>
              <a:path w="24765" h="60325">
                <a:moveTo>
                  <a:pt x="3630" y="19177"/>
                </a:moveTo>
                <a:lnTo>
                  <a:pt x="4582" y="19392"/>
                </a:lnTo>
                <a:lnTo>
                  <a:pt x="5230" y="19608"/>
                </a:lnTo>
                <a:lnTo>
                  <a:pt x="5502" y="19265"/>
                </a:lnTo>
                <a:lnTo>
                  <a:pt x="4240" y="19265"/>
                </a:lnTo>
                <a:lnTo>
                  <a:pt x="3630" y="19177"/>
                </a:lnTo>
                <a:close/>
              </a:path>
              <a:path w="24765" h="60325">
                <a:moveTo>
                  <a:pt x="6653" y="16205"/>
                </a:moveTo>
                <a:lnTo>
                  <a:pt x="5764" y="16941"/>
                </a:lnTo>
                <a:lnTo>
                  <a:pt x="5093" y="18376"/>
                </a:lnTo>
                <a:lnTo>
                  <a:pt x="4240" y="19265"/>
                </a:lnTo>
                <a:lnTo>
                  <a:pt x="5502" y="19265"/>
                </a:lnTo>
                <a:lnTo>
                  <a:pt x="5918" y="18808"/>
                </a:lnTo>
                <a:lnTo>
                  <a:pt x="6360" y="17983"/>
                </a:lnTo>
                <a:lnTo>
                  <a:pt x="6795" y="17386"/>
                </a:lnTo>
                <a:lnTo>
                  <a:pt x="6653" y="16205"/>
                </a:lnTo>
                <a:close/>
              </a:path>
              <a:path w="24765" h="60325">
                <a:moveTo>
                  <a:pt x="1687" y="18732"/>
                </a:moveTo>
                <a:lnTo>
                  <a:pt x="2614" y="18948"/>
                </a:lnTo>
                <a:lnTo>
                  <a:pt x="3274" y="19138"/>
                </a:lnTo>
                <a:lnTo>
                  <a:pt x="3585" y="18808"/>
                </a:lnTo>
                <a:lnTo>
                  <a:pt x="2296" y="18808"/>
                </a:lnTo>
                <a:lnTo>
                  <a:pt x="1687" y="18732"/>
                </a:lnTo>
                <a:close/>
              </a:path>
              <a:path w="24765" h="60325">
                <a:moveTo>
                  <a:pt x="5670" y="15323"/>
                </a:moveTo>
                <a:lnTo>
                  <a:pt x="4303" y="15354"/>
                </a:lnTo>
                <a:lnTo>
                  <a:pt x="3389" y="17716"/>
                </a:lnTo>
                <a:lnTo>
                  <a:pt x="2296" y="18808"/>
                </a:lnTo>
                <a:lnTo>
                  <a:pt x="3585" y="18808"/>
                </a:lnTo>
                <a:lnTo>
                  <a:pt x="4290" y="17983"/>
                </a:lnTo>
                <a:lnTo>
                  <a:pt x="5179" y="16002"/>
                </a:lnTo>
                <a:lnTo>
                  <a:pt x="6348" y="15633"/>
                </a:lnTo>
                <a:lnTo>
                  <a:pt x="6208" y="15468"/>
                </a:lnTo>
                <a:lnTo>
                  <a:pt x="6019" y="15326"/>
                </a:lnTo>
                <a:lnTo>
                  <a:pt x="5670" y="15323"/>
                </a:lnTo>
                <a:close/>
              </a:path>
              <a:path w="24765" h="60325">
                <a:moveTo>
                  <a:pt x="163" y="0"/>
                </a:moveTo>
                <a:lnTo>
                  <a:pt x="110" y="1587"/>
                </a:lnTo>
                <a:lnTo>
                  <a:pt x="0" y="10642"/>
                </a:lnTo>
                <a:lnTo>
                  <a:pt x="457" y="15316"/>
                </a:lnTo>
                <a:lnTo>
                  <a:pt x="1992" y="18580"/>
                </a:lnTo>
                <a:lnTo>
                  <a:pt x="2360" y="18135"/>
                </a:lnTo>
                <a:lnTo>
                  <a:pt x="1972" y="17068"/>
                </a:lnTo>
                <a:lnTo>
                  <a:pt x="1740" y="15316"/>
                </a:lnTo>
                <a:lnTo>
                  <a:pt x="1396" y="11607"/>
                </a:lnTo>
                <a:lnTo>
                  <a:pt x="1517" y="3873"/>
                </a:lnTo>
                <a:lnTo>
                  <a:pt x="1674" y="939"/>
                </a:lnTo>
                <a:lnTo>
                  <a:pt x="1166" y="635"/>
                </a:lnTo>
                <a:lnTo>
                  <a:pt x="671" y="304"/>
                </a:lnTo>
                <a:lnTo>
                  <a:pt x="163" y="0"/>
                </a:lnTo>
                <a:close/>
              </a:path>
              <a:path w="24765" h="60325">
                <a:moveTo>
                  <a:pt x="2614" y="1587"/>
                </a:moveTo>
                <a:lnTo>
                  <a:pt x="2322" y="6007"/>
                </a:lnTo>
                <a:lnTo>
                  <a:pt x="2204" y="11607"/>
                </a:lnTo>
                <a:lnTo>
                  <a:pt x="2423" y="14389"/>
                </a:lnTo>
                <a:lnTo>
                  <a:pt x="2645" y="16433"/>
                </a:lnTo>
                <a:lnTo>
                  <a:pt x="2868" y="17360"/>
                </a:lnTo>
                <a:lnTo>
                  <a:pt x="3568" y="16306"/>
                </a:lnTo>
                <a:lnTo>
                  <a:pt x="3934" y="15951"/>
                </a:lnTo>
                <a:lnTo>
                  <a:pt x="3645" y="12674"/>
                </a:lnTo>
                <a:lnTo>
                  <a:pt x="3749" y="7594"/>
                </a:lnTo>
                <a:lnTo>
                  <a:pt x="4138" y="2654"/>
                </a:lnTo>
                <a:lnTo>
                  <a:pt x="3160" y="1930"/>
                </a:lnTo>
                <a:lnTo>
                  <a:pt x="2614" y="1587"/>
                </a:lnTo>
                <a:close/>
              </a:path>
              <a:path w="24765" h="60325">
                <a:moveTo>
                  <a:pt x="6283" y="15316"/>
                </a:moveTo>
                <a:lnTo>
                  <a:pt x="6005" y="15316"/>
                </a:lnTo>
                <a:lnTo>
                  <a:pt x="6284" y="15328"/>
                </a:lnTo>
                <a:close/>
              </a:path>
              <a:path w="24765" h="60325">
                <a:moveTo>
                  <a:pt x="6005" y="15316"/>
                </a:moveTo>
                <a:lnTo>
                  <a:pt x="5670" y="15323"/>
                </a:lnTo>
                <a:lnTo>
                  <a:pt x="6019" y="15326"/>
                </a:lnTo>
                <a:close/>
              </a:path>
              <a:path w="24765" h="60325">
                <a:moveTo>
                  <a:pt x="5179" y="3479"/>
                </a:moveTo>
                <a:lnTo>
                  <a:pt x="4798" y="7594"/>
                </a:lnTo>
                <a:lnTo>
                  <a:pt x="4641" y="10083"/>
                </a:lnTo>
                <a:lnTo>
                  <a:pt x="4572" y="12674"/>
                </a:lnTo>
                <a:lnTo>
                  <a:pt x="4786" y="15316"/>
                </a:lnTo>
                <a:lnTo>
                  <a:pt x="6283" y="15316"/>
                </a:lnTo>
                <a:lnTo>
                  <a:pt x="6179" y="13868"/>
                </a:lnTo>
                <a:lnTo>
                  <a:pt x="6274" y="10083"/>
                </a:lnTo>
                <a:lnTo>
                  <a:pt x="6373" y="8648"/>
                </a:lnTo>
                <a:lnTo>
                  <a:pt x="6780" y="4762"/>
                </a:lnTo>
                <a:lnTo>
                  <a:pt x="5725" y="3873"/>
                </a:lnTo>
                <a:lnTo>
                  <a:pt x="5179" y="3479"/>
                </a:lnTo>
                <a:close/>
              </a:path>
            </a:pathLst>
          </a:custGeom>
          <a:solidFill>
            <a:srgbClr val="2B2B2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2" name="object 72"/>
          <p:cNvSpPr/>
          <p:nvPr/>
        </p:nvSpPr>
        <p:spPr>
          <a:xfrm>
            <a:off x="7935863" y="2818068"/>
            <a:ext cx="55559" cy="682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3" name="object 73"/>
          <p:cNvSpPr/>
          <p:nvPr/>
        </p:nvSpPr>
        <p:spPr>
          <a:xfrm>
            <a:off x="7972058" y="2820273"/>
            <a:ext cx="17919" cy="55928"/>
          </a:xfrm>
          <a:custGeom>
            <a:avLst/>
            <a:gdLst/>
            <a:ahLst/>
            <a:cxnLst/>
            <a:rect l="l" t="t" r="r" b="b"/>
            <a:pathLst>
              <a:path w="20954" h="65405">
                <a:moveTo>
                  <a:pt x="6520" y="64233"/>
                </a:moveTo>
                <a:lnTo>
                  <a:pt x="5397" y="65189"/>
                </a:lnTo>
                <a:lnTo>
                  <a:pt x="5842" y="64846"/>
                </a:lnTo>
                <a:lnTo>
                  <a:pt x="6520" y="64233"/>
                </a:lnTo>
                <a:close/>
              </a:path>
              <a:path w="20954" h="65405">
                <a:moveTo>
                  <a:pt x="12700" y="647"/>
                </a:moveTo>
                <a:lnTo>
                  <a:pt x="5435" y="6845"/>
                </a:lnTo>
                <a:lnTo>
                  <a:pt x="0" y="11036"/>
                </a:lnTo>
                <a:lnTo>
                  <a:pt x="1384" y="16446"/>
                </a:lnTo>
                <a:lnTo>
                  <a:pt x="5130" y="26055"/>
                </a:lnTo>
                <a:lnTo>
                  <a:pt x="9985" y="37836"/>
                </a:lnTo>
                <a:lnTo>
                  <a:pt x="12778" y="49707"/>
                </a:lnTo>
                <a:lnTo>
                  <a:pt x="10337" y="59588"/>
                </a:lnTo>
                <a:lnTo>
                  <a:pt x="7683" y="63182"/>
                </a:lnTo>
                <a:lnTo>
                  <a:pt x="6520" y="64233"/>
                </a:lnTo>
                <a:lnTo>
                  <a:pt x="13335" y="58432"/>
                </a:lnTo>
                <a:lnTo>
                  <a:pt x="15087" y="57480"/>
                </a:lnTo>
                <a:lnTo>
                  <a:pt x="18351" y="52768"/>
                </a:lnTo>
                <a:lnTo>
                  <a:pt x="20513" y="42778"/>
                </a:lnTo>
                <a:lnTo>
                  <a:pt x="17608" y="30945"/>
                </a:lnTo>
                <a:lnTo>
                  <a:pt x="12836" y="19237"/>
                </a:lnTo>
                <a:lnTo>
                  <a:pt x="9398" y="9626"/>
                </a:lnTo>
                <a:lnTo>
                  <a:pt x="8470" y="5168"/>
                </a:lnTo>
                <a:lnTo>
                  <a:pt x="11264" y="1917"/>
                </a:lnTo>
                <a:lnTo>
                  <a:pt x="12700" y="647"/>
                </a:lnTo>
                <a:close/>
              </a:path>
              <a:path w="20954" h="65405">
                <a:moveTo>
                  <a:pt x="13411" y="0"/>
                </a:moveTo>
                <a:lnTo>
                  <a:pt x="13131" y="215"/>
                </a:lnTo>
                <a:lnTo>
                  <a:pt x="12700" y="647"/>
                </a:lnTo>
                <a:lnTo>
                  <a:pt x="13411" y="0"/>
                </a:lnTo>
                <a:close/>
              </a:path>
            </a:pathLst>
          </a:custGeom>
          <a:solidFill>
            <a:srgbClr val="2B2B2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4" name="object 74"/>
          <p:cNvSpPr/>
          <p:nvPr/>
        </p:nvSpPr>
        <p:spPr>
          <a:xfrm>
            <a:off x="7959200" y="2831219"/>
            <a:ext cx="17919" cy="55928"/>
          </a:xfrm>
          <a:custGeom>
            <a:avLst/>
            <a:gdLst/>
            <a:ahLst/>
            <a:cxnLst/>
            <a:rect l="l" t="t" r="r" b="b"/>
            <a:pathLst>
              <a:path w="20954" h="65405">
                <a:moveTo>
                  <a:pt x="12776" y="622"/>
                </a:moveTo>
                <a:lnTo>
                  <a:pt x="5499" y="6896"/>
                </a:lnTo>
                <a:lnTo>
                  <a:pt x="0" y="11074"/>
                </a:lnTo>
                <a:lnTo>
                  <a:pt x="1447" y="16471"/>
                </a:lnTo>
                <a:lnTo>
                  <a:pt x="5157" y="26081"/>
                </a:lnTo>
                <a:lnTo>
                  <a:pt x="10009" y="37863"/>
                </a:lnTo>
                <a:lnTo>
                  <a:pt x="12815" y="49738"/>
                </a:lnTo>
                <a:lnTo>
                  <a:pt x="10388" y="59626"/>
                </a:lnTo>
                <a:lnTo>
                  <a:pt x="7696" y="63182"/>
                </a:lnTo>
                <a:lnTo>
                  <a:pt x="5937" y="64866"/>
                </a:lnTo>
                <a:lnTo>
                  <a:pt x="13398" y="58508"/>
                </a:lnTo>
                <a:lnTo>
                  <a:pt x="15151" y="57467"/>
                </a:lnTo>
                <a:lnTo>
                  <a:pt x="18338" y="52781"/>
                </a:lnTo>
                <a:lnTo>
                  <a:pt x="20532" y="42784"/>
                </a:lnTo>
                <a:lnTo>
                  <a:pt x="17649" y="30946"/>
                </a:lnTo>
                <a:lnTo>
                  <a:pt x="12895" y="19237"/>
                </a:lnTo>
                <a:lnTo>
                  <a:pt x="9474" y="9626"/>
                </a:lnTo>
                <a:lnTo>
                  <a:pt x="8508" y="5257"/>
                </a:lnTo>
                <a:lnTo>
                  <a:pt x="11290" y="1943"/>
                </a:lnTo>
                <a:lnTo>
                  <a:pt x="12776" y="622"/>
                </a:lnTo>
                <a:close/>
              </a:path>
              <a:path w="20954" h="65405">
                <a:moveTo>
                  <a:pt x="13474" y="0"/>
                </a:moveTo>
                <a:lnTo>
                  <a:pt x="13169" y="215"/>
                </a:lnTo>
                <a:lnTo>
                  <a:pt x="12776" y="622"/>
                </a:lnTo>
                <a:lnTo>
                  <a:pt x="13474" y="0"/>
                </a:lnTo>
                <a:close/>
              </a:path>
            </a:pathLst>
          </a:custGeom>
          <a:solidFill>
            <a:srgbClr val="2B2B2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5" name="object 75"/>
          <p:cNvSpPr/>
          <p:nvPr/>
        </p:nvSpPr>
        <p:spPr>
          <a:xfrm>
            <a:off x="7946299" y="2842286"/>
            <a:ext cx="17919" cy="55928"/>
          </a:xfrm>
          <a:custGeom>
            <a:avLst/>
            <a:gdLst/>
            <a:ahLst/>
            <a:cxnLst/>
            <a:rect l="l" t="t" r="r" b="b"/>
            <a:pathLst>
              <a:path w="20954" h="65405">
                <a:moveTo>
                  <a:pt x="13474" y="0"/>
                </a:moveTo>
                <a:lnTo>
                  <a:pt x="13182" y="228"/>
                </a:lnTo>
                <a:lnTo>
                  <a:pt x="5499" y="6819"/>
                </a:lnTo>
                <a:lnTo>
                  <a:pt x="0" y="11036"/>
                </a:lnTo>
                <a:lnTo>
                  <a:pt x="1473" y="16421"/>
                </a:lnTo>
                <a:lnTo>
                  <a:pt x="5178" y="26056"/>
                </a:lnTo>
                <a:lnTo>
                  <a:pt x="10028" y="37847"/>
                </a:lnTo>
                <a:lnTo>
                  <a:pt x="12822" y="49727"/>
                </a:lnTo>
                <a:lnTo>
                  <a:pt x="10363" y="59626"/>
                </a:lnTo>
                <a:lnTo>
                  <a:pt x="7708" y="63195"/>
                </a:lnTo>
                <a:lnTo>
                  <a:pt x="5867" y="64820"/>
                </a:lnTo>
                <a:lnTo>
                  <a:pt x="5552" y="65147"/>
                </a:lnTo>
                <a:lnTo>
                  <a:pt x="13385" y="58432"/>
                </a:lnTo>
                <a:lnTo>
                  <a:pt x="15125" y="57429"/>
                </a:lnTo>
                <a:lnTo>
                  <a:pt x="18351" y="52781"/>
                </a:lnTo>
                <a:lnTo>
                  <a:pt x="20534" y="42739"/>
                </a:lnTo>
                <a:lnTo>
                  <a:pt x="17640" y="30891"/>
                </a:lnTo>
                <a:lnTo>
                  <a:pt x="12879" y="19193"/>
                </a:lnTo>
                <a:lnTo>
                  <a:pt x="9461" y="9601"/>
                </a:lnTo>
                <a:lnTo>
                  <a:pt x="8483" y="5232"/>
                </a:lnTo>
                <a:lnTo>
                  <a:pt x="11366" y="1968"/>
                </a:lnTo>
                <a:lnTo>
                  <a:pt x="12738" y="622"/>
                </a:lnTo>
                <a:lnTo>
                  <a:pt x="13474" y="0"/>
                </a:lnTo>
                <a:close/>
              </a:path>
            </a:pathLst>
          </a:custGeom>
          <a:solidFill>
            <a:srgbClr val="2B2B2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6" name="object 76"/>
          <p:cNvSpPr/>
          <p:nvPr/>
        </p:nvSpPr>
        <p:spPr>
          <a:xfrm>
            <a:off x="7546396" y="2733644"/>
            <a:ext cx="443440" cy="1770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7" name="object 77"/>
          <p:cNvSpPr/>
          <p:nvPr/>
        </p:nvSpPr>
        <p:spPr>
          <a:xfrm>
            <a:off x="7555312" y="2744702"/>
            <a:ext cx="428964" cy="160726"/>
          </a:xfrm>
          <a:custGeom>
            <a:avLst/>
            <a:gdLst/>
            <a:ahLst/>
            <a:cxnLst/>
            <a:rect l="l" t="t" r="r" b="b"/>
            <a:pathLst>
              <a:path w="501650" h="187960">
                <a:moveTo>
                  <a:pt x="321920" y="115764"/>
                </a:moveTo>
                <a:lnTo>
                  <a:pt x="209926" y="115764"/>
                </a:lnTo>
                <a:lnTo>
                  <a:pt x="258429" y="119108"/>
                </a:lnTo>
                <a:lnTo>
                  <a:pt x="304730" y="126695"/>
                </a:lnTo>
                <a:lnTo>
                  <a:pt x="348388" y="138908"/>
                </a:lnTo>
                <a:lnTo>
                  <a:pt x="388965" y="156131"/>
                </a:lnTo>
                <a:lnTo>
                  <a:pt x="426021" y="178747"/>
                </a:lnTo>
                <a:lnTo>
                  <a:pt x="435814" y="185049"/>
                </a:lnTo>
                <a:lnTo>
                  <a:pt x="441647" y="187871"/>
                </a:lnTo>
                <a:lnTo>
                  <a:pt x="445829" y="187861"/>
                </a:lnTo>
                <a:lnTo>
                  <a:pt x="450672" y="185669"/>
                </a:lnTo>
                <a:lnTo>
                  <a:pt x="460643" y="177111"/>
                </a:lnTo>
                <a:lnTo>
                  <a:pt x="455366" y="177111"/>
                </a:lnTo>
                <a:lnTo>
                  <a:pt x="447686" y="175263"/>
                </a:lnTo>
                <a:lnTo>
                  <a:pt x="436816" y="169565"/>
                </a:lnTo>
                <a:lnTo>
                  <a:pt x="394640" y="143618"/>
                </a:lnTo>
                <a:lnTo>
                  <a:pt x="349031" y="123746"/>
                </a:lnTo>
                <a:lnTo>
                  <a:pt x="321920" y="115764"/>
                </a:lnTo>
                <a:close/>
              </a:path>
              <a:path w="501650" h="187960">
                <a:moveTo>
                  <a:pt x="461429" y="176436"/>
                </a:moveTo>
                <a:lnTo>
                  <a:pt x="459924" y="176904"/>
                </a:lnTo>
                <a:lnTo>
                  <a:pt x="455366" y="177111"/>
                </a:lnTo>
                <a:lnTo>
                  <a:pt x="460643" y="177111"/>
                </a:lnTo>
                <a:lnTo>
                  <a:pt x="461429" y="176436"/>
                </a:lnTo>
                <a:close/>
              </a:path>
              <a:path w="501650" h="187960">
                <a:moveTo>
                  <a:pt x="290838" y="74917"/>
                </a:moveTo>
                <a:lnTo>
                  <a:pt x="118898" y="74917"/>
                </a:lnTo>
                <a:lnTo>
                  <a:pt x="168839" y="75491"/>
                </a:lnTo>
                <a:lnTo>
                  <a:pt x="218464" y="79330"/>
                </a:lnTo>
                <a:lnTo>
                  <a:pt x="267327" y="86833"/>
                </a:lnTo>
                <a:lnTo>
                  <a:pt x="314982" y="98396"/>
                </a:lnTo>
                <a:lnTo>
                  <a:pt x="360983" y="114417"/>
                </a:lnTo>
                <a:lnTo>
                  <a:pt x="404884" y="135294"/>
                </a:lnTo>
                <a:lnTo>
                  <a:pt x="456034" y="167703"/>
                </a:lnTo>
                <a:lnTo>
                  <a:pt x="461872" y="170507"/>
                </a:lnTo>
                <a:lnTo>
                  <a:pt x="466069" y="170474"/>
                </a:lnTo>
                <a:lnTo>
                  <a:pt x="470941" y="168244"/>
                </a:lnTo>
                <a:lnTo>
                  <a:pt x="480867" y="159826"/>
                </a:lnTo>
                <a:lnTo>
                  <a:pt x="475583" y="159826"/>
                </a:lnTo>
                <a:lnTo>
                  <a:pt x="467888" y="157958"/>
                </a:lnTo>
                <a:lnTo>
                  <a:pt x="456984" y="152230"/>
                </a:lnTo>
                <a:lnTo>
                  <a:pt x="415201" y="125272"/>
                </a:lnTo>
                <a:lnTo>
                  <a:pt x="371554" y="103117"/>
                </a:lnTo>
                <a:lnTo>
                  <a:pt x="326436" y="85409"/>
                </a:lnTo>
                <a:lnTo>
                  <a:pt x="290838" y="74917"/>
                </a:lnTo>
                <a:close/>
              </a:path>
              <a:path w="501650" h="187960">
                <a:moveTo>
                  <a:pt x="481647" y="159164"/>
                </a:moveTo>
                <a:lnTo>
                  <a:pt x="480144" y="159629"/>
                </a:lnTo>
                <a:lnTo>
                  <a:pt x="475583" y="159826"/>
                </a:lnTo>
                <a:lnTo>
                  <a:pt x="480867" y="159826"/>
                </a:lnTo>
                <a:lnTo>
                  <a:pt x="481647" y="159164"/>
                </a:lnTo>
                <a:close/>
              </a:path>
              <a:path w="501650" h="187960">
                <a:moveTo>
                  <a:pt x="253916" y="26846"/>
                </a:moveTo>
                <a:lnTo>
                  <a:pt x="70688" y="26846"/>
                </a:lnTo>
                <a:lnTo>
                  <a:pt x="118959" y="28264"/>
                </a:lnTo>
                <a:lnTo>
                  <a:pt x="168601" y="32533"/>
                </a:lnTo>
                <a:lnTo>
                  <a:pt x="219122" y="40101"/>
                </a:lnTo>
                <a:lnTo>
                  <a:pt x="270030" y="51416"/>
                </a:lnTo>
                <a:lnTo>
                  <a:pt x="320831" y="66923"/>
                </a:lnTo>
                <a:lnTo>
                  <a:pt x="371032" y="87070"/>
                </a:lnTo>
                <a:lnTo>
                  <a:pt x="420141" y="112305"/>
                </a:lnTo>
                <a:lnTo>
                  <a:pt x="467664" y="143073"/>
                </a:lnTo>
                <a:lnTo>
                  <a:pt x="478776" y="149664"/>
                </a:lnTo>
                <a:lnTo>
                  <a:pt x="486425" y="151439"/>
                </a:lnTo>
                <a:lnTo>
                  <a:pt x="490860" y="150753"/>
                </a:lnTo>
                <a:lnTo>
                  <a:pt x="492328" y="149956"/>
                </a:lnTo>
                <a:lnTo>
                  <a:pt x="500074" y="143348"/>
                </a:lnTo>
                <a:lnTo>
                  <a:pt x="495038" y="143348"/>
                </a:lnTo>
                <a:lnTo>
                  <a:pt x="487283" y="141571"/>
                </a:lnTo>
                <a:lnTo>
                  <a:pt x="476796" y="135275"/>
                </a:lnTo>
                <a:lnTo>
                  <a:pt x="429111" y="102095"/>
                </a:lnTo>
                <a:lnTo>
                  <a:pt x="380227" y="74470"/>
                </a:lnTo>
                <a:lnTo>
                  <a:pt x="330540" y="51944"/>
                </a:lnTo>
                <a:lnTo>
                  <a:pt x="280663" y="34141"/>
                </a:lnTo>
                <a:lnTo>
                  <a:pt x="253916" y="26846"/>
                </a:lnTo>
                <a:close/>
              </a:path>
              <a:path w="501650" h="187960">
                <a:moveTo>
                  <a:pt x="501497" y="142133"/>
                </a:moveTo>
                <a:lnTo>
                  <a:pt x="499847" y="142803"/>
                </a:lnTo>
                <a:lnTo>
                  <a:pt x="495038" y="143348"/>
                </a:lnTo>
                <a:lnTo>
                  <a:pt x="500074" y="143348"/>
                </a:lnTo>
                <a:lnTo>
                  <a:pt x="501497" y="142133"/>
                </a:lnTo>
                <a:close/>
              </a:path>
              <a:path w="501650" h="187960">
                <a:moveTo>
                  <a:pt x="143120" y="95345"/>
                </a:moveTo>
                <a:lnTo>
                  <a:pt x="88493" y="98598"/>
                </a:lnTo>
                <a:lnTo>
                  <a:pt x="108064" y="120277"/>
                </a:lnTo>
                <a:lnTo>
                  <a:pt x="159657" y="116282"/>
                </a:lnTo>
                <a:lnTo>
                  <a:pt x="209926" y="115764"/>
                </a:lnTo>
                <a:lnTo>
                  <a:pt x="321920" y="115764"/>
                </a:lnTo>
                <a:lnTo>
                  <a:pt x="300530" y="109467"/>
                </a:lnTo>
                <a:lnTo>
                  <a:pt x="249682" y="100296"/>
                </a:lnTo>
                <a:lnTo>
                  <a:pt x="197031" y="95750"/>
                </a:lnTo>
                <a:lnTo>
                  <a:pt x="143120" y="95345"/>
                </a:lnTo>
                <a:close/>
              </a:path>
              <a:path w="501650" h="187960">
                <a:moveTo>
                  <a:pt x="92507" y="51145"/>
                </a:moveTo>
                <a:lnTo>
                  <a:pt x="46799" y="52662"/>
                </a:lnTo>
                <a:lnTo>
                  <a:pt x="69087" y="77211"/>
                </a:lnTo>
                <a:lnTo>
                  <a:pt x="118898" y="74917"/>
                </a:lnTo>
                <a:lnTo>
                  <a:pt x="290838" y="74917"/>
                </a:lnTo>
                <a:lnTo>
                  <a:pt x="280239" y="71793"/>
                </a:lnTo>
                <a:lnTo>
                  <a:pt x="233355" y="61913"/>
                </a:lnTo>
                <a:lnTo>
                  <a:pt x="186177" y="55415"/>
                </a:lnTo>
                <a:lnTo>
                  <a:pt x="139097" y="51944"/>
                </a:lnTo>
                <a:lnTo>
                  <a:pt x="92507" y="51145"/>
                </a:lnTo>
                <a:close/>
              </a:path>
              <a:path w="501650" h="187960">
                <a:moveTo>
                  <a:pt x="42273" y="0"/>
                </a:moveTo>
                <a:lnTo>
                  <a:pt x="0" y="1112"/>
                </a:lnTo>
                <a:lnTo>
                  <a:pt x="24282" y="27833"/>
                </a:lnTo>
                <a:lnTo>
                  <a:pt x="70688" y="26846"/>
                </a:lnTo>
                <a:lnTo>
                  <a:pt x="253916" y="26846"/>
                </a:lnTo>
                <a:lnTo>
                  <a:pt x="230882" y="20564"/>
                </a:lnTo>
                <a:lnTo>
                  <a:pt x="181703" y="10798"/>
                </a:lnTo>
                <a:lnTo>
                  <a:pt x="133575" y="4406"/>
                </a:lnTo>
                <a:lnTo>
                  <a:pt x="86949" y="952"/>
                </a:lnTo>
                <a:lnTo>
                  <a:pt x="42273" y="0"/>
                </a:lnTo>
                <a:close/>
              </a:path>
            </a:pathLst>
          </a:custGeom>
          <a:solidFill>
            <a:srgbClr val="2B2B2A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8" name="object 78"/>
          <p:cNvSpPr/>
          <p:nvPr/>
        </p:nvSpPr>
        <p:spPr>
          <a:xfrm>
            <a:off x="699744" y="2292570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5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4"/>
                </a:lnTo>
                <a:lnTo>
                  <a:pt x="8358" y="612089"/>
                </a:lnTo>
                <a:lnTo>
                  <a:pt x="18532" y="656752"/>
                </a:lnTo>
                <a:lnTo>
                  <a:pt x="32458" y="699863"/>
                </a:lnTo>
                <a:lnTo>
                  <a:pt x="49952" y="741236"/>
                </a:lnTo>
                <a:lnTo>
                  <a:pt x="70833" y="780689"/>
                </a:lnTo>
                <a:lnTo>
                  <a:pt x="94915" y="818039"/>
                </a:lnTo>
                <a:lnTo>
                  <a:pt x="122017" y="853102"/>
                </a:lnTo>
                <a:lnTo>
                  <a:pt x="151955" y="885696"/>
                </a:lnTo>
                <a:lnTo>
                  <a:pt x="184546" y="915636"/>
                </a:lnTo>
                <a:lnTo>
                  <a:pt x="219606" y="942741"/>
                </a:lnTo>
                <a:lnTo>
                  <a:pt x="256953" y="966826"/>
                </a:lnTo>
                <a:lnTo>
                  <a:pt x="296404" y="987708"/>
                </a:lnTo>
                <a:lnTo>
                  <a:pt x="337774" y="1005204"/>
                </a:lnTo>
                <a:lnTo>
                  <a:pt x="380882" y="1019131"/>
                </a:lnTo>
                <a:lnTo>
                  <a:pt x="425543" y="1029306"/>
                </a:lnTo>
                <a:lnTo>
                  <a:pt x="471575" y="1035545"/>
                </a:lnTo>
                <a:lnTo>
                  <a:pt x="518795" y="1037666"/>
                </a:lnTo>
                <a:lnTo>
                  <a:pt x="566024" y="1035545"/>
                </a:lnTo>
                <a:lnTo>
                  <a:pt x="612064" y="1029306"/>
                </a:lnTo>
                <a:lnTo>
                  <a:pt x="656732" y="1019131"/>
                </a:lnTo>
                <a:lnTo>
                  <a:pt x="698310" y="1005700"/>
                </a:lnTo>
                <a:lnTo>
                  <a:pt x="518795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5" y="31965"/>
                </a:lnTo>
                <a:lnTo>
                  <a:pt x="698310" y="31965"/>
                </a:lnTo>
                <a:lnTo>
                  <a:pt x="656732" y="18534"/>
                </a:lnTo>
                <a:lnTo>
                  <a:pt x="612064" y="8359"/>
                </a:lnTo>
                <a:lnTo>
                  <a:pt x="566024" y="2120"/>
                </a:lnTo>
                <a:lnTo>
                  <a:pt x="518795" y="0"/>
                </a:lnTo>
                <a:close/>
              </a:path>
              <a:path w="1038225" h="1038225">
                <a:moveTo>
                  <a:pt x="698310" y="31965"/>
                </a:moveTo>
                <a:lnTo>
                  <a:pt x="518795" y="31965"/>
                </a:lnTo>
                <a:lnTo>
                  <a:pt x="565687" y="34194"/>
                </a:lnTo>
                <a:lnTo>
                  <a:pt x="611317" y="40745"/>
                </a:lnTo>
                <a:lnTo>
                  <a:pt x="655483" y="51414"/>
                </a:lnTo>
                <a:lnTo>
                  <a:pt x="697979" y="65997"/>
                </a:lnTo>
                <a:lnTo>
                  <a:pt x="738601" y="84289"/>
                </a:lnTo>
                <a:lnTo>
                  <a:pt x="777146" y="106087"/>
                </a:lnTo>
                <a:lnTo>
                  <a:pt x="813410" y="131185"/>
                </a:lnTo>
                <a:lnTo>
                  <a:pt x="847189" y="159381"/>
                </a:lnTo>
                <a:lnTo>
                  <a:pt x="878278" y="190470"/>
                </a:lnTo>
                <a:lnTo>
                  <a:pt x="906473" y="224248"/>
                </a:lnTo>
                <a:lnTo>
                  <a:pt x="931571" y="260511"/>
                </a:lnTo>
                <a:lnTo>
                  <a:pt x="953368" y="299054"/>
                </a:lnTo>
                <a:lnTo>
                  <a:pt x="971659" y="339673"/>
                </a:lnTo>
                <a:lnTo>
                  <a:pt x="986240" y="382165"/>
                </a:lnTo>
                <a:lnTo>
                  <a:pt x="996908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8" y="611344"/>
                </a:lnTo>
                <a:lnTo>
                  <a:pt x="986240" y="655505"/>
                </a:lnTo>
                <a:lnTo>
                  <a:pt x="971659" y="697997"/>
                </a:lnTo>
                <a:lnTo>
                  <a:pt x="953368" y="738617"/>
                </a:lnTo>
                <a:lnTo>
                  <a:pt x="931571" y="777160"/>
                </a:lnTo>
                <a:lnTo>
                  <a:pt x="906473" y="813423"/>
                </a:lnTo>
                <a:lnTo>
                  <a:pt x="878278" y="847200"/>
                </a:lnTo>
                <a:lnTo>
                  <a:pt x="847189" y="878288"/>
                </a:lnTo>
                <a:lnTo>
                  <a:pt x="813410" y="906484"/>
                </a:lnTo>
                <a:lnTo>
                  <a:pt x="777146" y="931582"/>
                </a:lnTo>
                <a:lnTo>
                  <a:pt x="738601" y="953379"/>
                </a:lnTo>
                <a:lnTo>
                  <a:pt x="697979" y="971670"/>
                </a:lnTo>
                <a:lnTo>
                  <a:pt x="655483" y="986252"/>
                </a:lnTo>
                <a:lnTo>
                  <a:pt x="611317" y="996920"/>
                </a:lnTo>
                <a:lnTo>
                  <a:pt x="565687" y="1003471"/>
                </a:lnTo>
                <a:lnTo>
                  <a:pt x="518795" y="1005700"/>
                </a:lnTo>
                <a:lnTo>
                  <a:pt x="698310" y="1005700"/>
                </a:lnTo>
                <a:lnTo>
                  <a:pt x="741220" y="987708"/>
                </a:lnTo>
                <a:lnTo>
                  <a:pt x="780674" y="966826"/>
                </a:lnTo>
                <a:lnTo>
                  <a:pt x="818023" y="942741"/>
                </a:lnTo>
                <a:lnTo>
                  <a:pt x="853085" y="915636"/>
                </a:lnTo>
                <a:lnTo>
                  <a:pt x="885677" y="885696"/>
                </a:lnTo>
                <a:lnTo>
                  <a:pt x="915615" y="853102"/>
                </a:lnTo>
                <a:lnTo>
                  <a:pt x="942717" y="818039"/>
                </a:lnTo>
                <a:lnTo>
                  <a:pt x="966799" y="780689"/>
                </a:lnTo>
                <a:lnTo>
                  <a:pt x="987678" y="741236"/>
                </a:lnTo>
                <a:lnTo>
                  <a:pt x="1005172" y="699863"/>
                </a:lnTo>
                <a:lnTo>
                  <a:pt x="1019097" y="656752"/>
                </a:lnTo>
                <a:lnTo>
                  <a:pt x="1029270" y="612089"/>
                </a:lnTo>
                <a:lnTo>
                  <a:pt x="1035508" y="566054"/>
                </a:lnTo>
                <a:lnTo>
                  <a:pt x="1037628" y="518833"/>
                </a:lnTo>
                <a:lnTo>
                  <a:pt x="1035508" y="471611"/>
                </a:lnTo>
                <a:lnTo>
                  <a:pt x="1029270" y="425577"/>
                </a:lnTo>
                <a:lnTo>
                  <a:pt x="1019097" y="380913"/>
                </a:lnTo>
                <a:lnTo>
                  <a:pt x="1005172" y="337803"/>
                </a:lnTo>
                <a:lnTo>
                  <a:pt x="987678" y="296429"/>
                </a:lnTo>
                <a:lnTo>
                  <a:pt x="966799" y="256976"/>
                </a:lnTo>
                <a:lnTo>
                  <a:pt x="942717" y="219626"/>
                </a:lnTo>
                <a:lnTo>
                  <a:pt x="915615" y="184563"/>
                </a:lnTo>
                <a:lnTo>
                  <a:pt x="885677" y="151969"/>
                </a:lnTo>
                <a:lnTo>
                  <a:pt x="853085" y="122029"/>
                </a:lnTo>
                <a:lnTo>
                  <a:pt x="818023" y="94924"/>
                </a:lnTo>
                <a:lnTo>
                  <a:pt x="780674" y="70840"/>
                </a:lnTo>
                <a:lnTo>
                  <a:pt x="741220" y="49957"/>
                </a:lnTo>
                <a:lnTo>
                  <a:pt x="699845" y="32461"/>
                </a:lnTo>
                <a:lnTo>
                  <a:pt x="698310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9" name="object 79"/>
          <p:cNvSpPr/>
          <p:nvPr/>
        </p:nvSpPr>
        <p:spPr>
          <a:xfrm>
            <a:off x="1362847" y="2769937"/>
            <a:ext cx="152581" cy="84707"/>
          </a:xfrm>
          <a:custGeom>
            <a:avLst/>
            <a:gdLst/>
            <a:ahLst/>
            <a:cxnLst/>
            <a:rect l="l" t="t" r="r" b="b"/>
            <a:pathLst>
              <a:path w="178435" h="99060">
                <a:moveTo>
                  <a:pt x="176987" y="0"/>
                </a:moveTo>
                <a:lnTo>
                  <a:pt x="0" y="2705"/>
                </a:lnTo>
                <a:lnTo>
                  <a:pt x="889" y="98767"/>
                </a:lnTo>
                <a:lnTo>
                  <a:pt x="177888" y="97155"/>
                </a:lnTo>
                <a:lnTo>
                  <a:pt x="150101" y="48831"/>
                </a:lnTo>
                <a:lnTo>
                  <a:pt x="176987" y="0"/>
                </a:lnTo>
                <a:close/>
              </a:path>
            </a:pathLst>
          </a:custGeom>
          <a:solidFill>
            <a:srgbClr val="F9B6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0" name="object 80"/>
          <p:cNvSpPr/>
          <p:nvPr/>
        </p:nvSpPr>
        <p:spPr>
          <a:xfrm>
            <a:off x="1376052" y="2780840"/>
            <a:ext cx="132490" cy="14661"/>
          </a:xfrm>
          <a:custGeom>
            <a:avLst/>
            <a:gdLst/>
            <a:ahLst/>
            <a:cxnLst/>
            <a:rect l="l" t="t" r="r" b="b"/>
            <a:pathLst>
              <a:path w="154939" h="17144">
                <a:moveTo>
                  <a:pt x="154444" y="0"/>
                </a:moveTo>
                <a:lnTo>
                  <a:pt x="0" y="1422"/>
                </a:lnTo>
                <a:lnTo>
                  <a:pt x="152" y="17018"/>
                </a:lnTo>
                <a:lnTo>
                  <a:pt x="145821" y="15671"/>
                </a:lnTo>
                <a:lnTo>
                  <a:pt x="154444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1" name="object 81"/>
          <p:cNvSpPr/>
          <p:nvPr/>
        </p:nvSpPr>
        <p:spPr>
          <a:xfrm>
            <a:off x="1376281" y="2804797"/>
            <a:ext cx="118915" cy="14661"/>
          </a:xfrm>
          <a:custGeom>
            <a:avLst/>
            <a:gdLst/>
            <a:ahLst/>
            <a:cxnLst/>
            <a:rect l="l" t="t" r="r" b="b"/>
            <a:pathLst>
              <a:path w="139064" h="17144">
                <a:moveTo>
                  <a:pt x="138760" y="0"/>
                </a:moveTo>
                <a:lnTo>
                  <a:pt x="0" y="1270"/>
                </a:lnTo>
                <a:lnTo>
                  <a:pt x="139" y="17094"/>
                </a:lnTo>
                <a:lnTo>
                  <a:pt x="139039" y="15824"/>
                </a:lnTo>
                <a:lnTo>
                  <a:pt x="134454" y="7848"/>
                </a:lnTo>
                <a:lnTo>
                  <a:pt x="13876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2" name="object 82"/>
          <p:cNvSpPr/>
          <p:nvPr/>
        </p:nvSpPr>
        <p:spPr>
          <a:xfrm>
            <a:off x="1376497" y="2828711"/>
            <a:ext cx="132490" cy="15204"/>
          </a:xfrm>
          <a:custGeom>
            <a:avLst/>
            <a:gdLst/>
            <a:ahLst/>
            <a:cxnLst/>
            <a:rect l="l" t="t" r="r" b="b"/>
            <a:pathLst>
              <a:path w="154939" h="17780">
                <a:moveTo>
                  <a:pt x="145757" y="0"/>
                </a:moveTo>
                <a:lnTo>
                  <a:pt x="0" y="1333"/>
                </a:lnTo>
                <a:lnTo>
                  <a:pt x="152" y="17246"/>
                </a:lnTo>
                <a:lnTo>
                  <a:pt x="154597" y="15824"/>
                </a:lnTo>
                <a:lnTo>
                  <a:pt x="145757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3" name="object 83"/>
          <p:cNvSpPr/>
          <p:nvPr/>
        </p:nvSpPr>
        <p:spPr>
          <a:xfrm>
            <a:off x="792949" y="2813734"/>
            <a:ext cx="146065" cy="84707"/>
          </a:xfrm>
          <a:custGeom>
            <a:avLst/>
            <a:gdLst/>
            <a:ahLst/>
            <a:cxnLst/>
            <a:rect l="l" t="t" r="r" b="b"/>
            <a:pathLst>
              <a:path w="170815" h="99060">
                <a:moveTo>
                  <a:pt x="169913" y="0"/>
                </a:moveTo>
                <a:lnTo>
                  <a:pt x="0" y="1562"/>
                </a:lnTo>
                <a:lnTo>
                  <a:pt x="27787" y="49898"/>
                </a:lnTo>
                <a:lnTo>
                  <a:pt x="889" y="98704"/>
                </a:lnTo>
                <a:lnTo>
                  <a:pt x="170789" y="97142"/>
                </a:lnTo>
                <a:lnTo>
                  <a:pt x="169913" y="0"/>
                </a:lnTo>
                <a:close/>
              </a:path>
            </a:pathLst>
          </a:custGeom>
          <a:solidFill>
            <a:srgbClr val="F9B6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4" name="object 84"/>
          <p:cNvSpPr/>
          <p:nvPr/>
        </p:nvSpPr>
        <p:spPr>
          <a:xfrm>
            <a:off x="799262" y="2824975"/>
            <a:ext cx="117286" cy="14661"/>
          </a:xfrm>
          <a:custGeom>
            <a:avLst/>
            <a:gdLst/>
            <a:ahLst/>
            <a:cxnLst/>
            <a:rect l="l" t="t" r="r" b="b"/>
            <a:pathLst>
              <a:path w="137159" h="17144">
                <a:moveTo>
                  <a:pt x="136956" y="0"/>
                </a:moveTo>
                <a:lnTo>
                  <a:pt x="0" y="1270"/>
                </a:lnTo>
                <a:lnTo>
                  <a:pt x="8902" y="16764"/>
                </a:lnTo>
                <a:lnTo>
                  <a:pt x="137109" y="15595"/>
                </a:lnTo>
                <a:lnTo>
                  <a:pt x="136956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5" name="object 85"/>
          <p:cNvSpPr/>
          <p:nvPr/>
        </p:nvSpPr>
        <p:spPr>
          <a:xfrm>
            <a:off x="812875" y="2848812"/>
            <a:ext cx="104798" cy="14661"/>
          </a:xfrm>
          <a:custGeom>
            <a:avLst/>
            <a:gdLst/>
            <a:ahLst/>
            <a:cxnLst/>
            <a:rect l="l" t="t" r="r" b="b"/>
            <a:pathLst>
              <a:path w="122555" h="17144">
                <a:moveTo>
                  <a:pt x="122313" y="0"/>
                </a:moveTo>
                <a:lnTo>
                  <a:pt x="0" y="1117"/>
                </a:lnTo>
                <a:lnTo>
                  <a:pt x="4483" y="8877"/>
                </a:lnTo>
                <a:lnTo>
                  <a:pt x="25" y="16941"/>
                </a:lnTo>
                <a:lnTo>
                  <a:pt x="122466" y="15582"/>
                </a:lnTo>
                <a:lnTo>
                  <a:pt x="12231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6" name="object 86"/>
          <p:cNvSpPr/>
          <p:nvPr/>
        </p:nvSpPr>
        <p:spPr>
          <a:xfrm>
            <a:off x="799823" y="2872802"/>
            <a:ext cx="114029" cy="14661"/>
          </a:xfrm>
          <a:custGeom>
            <a:avLst/>
            <a:gdLst/>
            <a:ahLst/>
            <a:cxnLst/>
            <a:rect l="l" t="t" r="r" b="b"/>
            <a:pathLst>
              <a:path w="133350" h="17144">
                <a:moveTo>
                  <a:pt x="132740" y="0"/>
                </a:moveTo>
                <a:lnTo>
                  <a:pt x="8547" y="1143"/>
                </a:lnTo>
                <a:lnTo>
                  <a:pt x="0" y="17145"/>
                </a:lnTo>
                <a:lnTo>
                  <a:pt x="132892" y="15925"/>
                </a:lnTo>
                <a:lnTo>
                  <a:pt x="13274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7" name="object 87"/>
          <p:cNvSpPr/>
          <p:nvPr/>
        </p:nvSpPr>
        <p:spPr>
          <a:xfrm>
            <a:off x="912184" y="2462674"/>
            <a:ext cx="464802" cy="435480"/>
          </a:xfrm>
          <a:custGeom>
            <a:avLst/>
            <a:gdLst/>
            <a:ahLst/>
            <a:cxnLst/>
            <a:rect l="l" t="t" r="r" b="b"/>
            <a:pathLst>
              <a:path w="543560" h="509269">
                <a:moveTo>
                  <a:pt x="311957" y="20478"/>
                </a:moveTo>
                <a:lnTo>
                  <a:pt x="270065" y="20478"/>
                </a:lnTo>
                <a:lnTo>
                  <a:pt x="518426" y="223373"/>
                </a:lnTo>
                <a:lnTo>
                  <a:pt x="373608" y="326091"/>
                </a:lnTo>
                <a:lnTo>
                  <a:pt x="538848" y="509034"/>
                </a:lnTo>
                <a:lnTo>
                  <a:pt x="542203" y="495330"/>
                </a:lnTo>
                <a:lnTo>
                  <a:pt x="543059" y="483063"/>
                </a:lnTo>
                <a:lnTo>
                  <a:pt x="542661" y="474233"/>
                </a:lnTo>
                <a:lnTo>
                  <a:pt x="542251" y="470845"/>
                </a:lnTo>
                <a:lnTo>
                  <a:pt x="542251" y="213442"/>
                </a:lnTo>
                <a:lnTo>
                  <a:pt x="429074" y="121149"/>
                </a:lnTo>
                <a:lnTo>
                  <a:pt x="366688" y="69649"/>
                </a:lnTo>
                <a:lnTo>
                  <a:pt x="332898" y="40281"/>
                </a:lnTo>
                <a:lnTo>
                  <a:pt x="311957" y="20478"/>
                </a:lnTo>
                <a:close/>
              </a:path>
              <a:path w="543560" h="509269">
                <a:moveTo>
                  <a:pt x="279937" y="0"/>
                </a:moveTo>
                <a:lnTo>
                  <a:pt x="258481" y="1841"/>
                </a:lnTo>
                <a:lnTo>
                  <a:pt x="243719" y="10121"/>
                </a:lnTo>
                <a:lnTo>
                  <a:pt x="238226" y="15055"/>
                </a:lnTo>
                <a:lnTo>
                  <a:pt x="0" y="220312"/>
                </a:lnTo>
                <a:lnTo>
                  <a:pt x="0" y="463975"/>
                </a:lnTo>
                <a:lnTo>
                  <a:pt x="410" y="473059"/>
                </a:lnTo>
                <a:lnTo>
                  <a:pt x="1579" y="481348"/>
                </a:lnTo>
                <a:lnTo>
                  <a:pt x="3412" y="488913"/>
                </a:lnTo>
                <a:lnTo>
                  <a:pt x="5816" y="495826"/>
                </a:lnTo>
                <a:lnTo>
                  <a:pt x="162826" y="321938"/>
                </a:lnTo>
                <a:lnTo>
                  <a:pt x="29781" y="223373"/>
                </a:lnTo>
                <a:lnTo>
                  <a:pt x="270065" y="20478"/>
                </a:lnTo>
                <a:lnTo>
                  <a:pt x="311957" y="20478"/>
                </a:lnTo>
                <a:lnTo>
                  <a:pt x="305511" y="14382"/>
                </a:lnTo>
                <a:lnTo>
                  <a:pt x="279937" y="0"/>
                </a:lnTo>
                <a:close/>
              </a:path>
            </a:pathLst>
          </a:custGeom>
          <a:solidFill>
            <a:srgbClr val="2478BB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8" name="object 88"/>
          <p:cNvSpPr/>
          <p:nvPr/>
        </p:nvSpPr>
        <p:spPr>
          <a:xfrm>
            <a:off x="943004" y="2761825"/>
            <a:ext cx="401272" cy="162355"/>
          </a:xfrm>
          <a:custGeom>
            <a:avLst/>
            <a:gdLst/>
            <a:ahLst/>
            <a:cxnLst/>
            <a:rect l="l" t="t" r="r" b="b"/>
            <a:pathLst>
              <a:path w="469265" h="189864">
                <a:moveTo>
                  <a:pt x="161886" y="0"/>
                </a:moveTo>
                <a:lnTo>
                  <a:pt x="0" y="179197"/>
                </a:lnTo>
                <a:lnTo>
                  <a:pt x="14372" y="185191"/>
                </a:lnTo>
                <a:lnTo>
                  <a:pt x="27033" y="188299"/>
                </a:lnTo>
                <a:lnTo>
                  <a:pt x="36049" y="189469"/>
                </a:lnTo>
                <a:lnTo>
                  <a:pt x="39484" y="189649"/>
                </a:lnTo>
                <a:lnTo>
                  <a:pt x="459955" y="189649"/>
                </a:lnTo>
                <a:lnTo>
                  <a:pt x="464477" y="189026"/>
                </a:lnTo>
                <a:lnTo>
                  <a:pt x="468706" y="188163"/>
                </a:lnTo>
                <a:lnTo>
                  <a:pt x="348031" y="54546"/>
                </a:lnTo>
                <a:lnTo>
                  <a:pt x="230314" y="54546"/>
                </a:lnTo>
                <a:lnTo>
                  <a:pt x="161886" y="0"/>
                </a:lnTo>
                <a:close/>
              </a:path>
              <a:path w="469265" h="189864">
                <a:moveTo>
                  <a:pt x="301256" y="2755"/>
                </a:moveTo>
                <a:lnTo>
                  <a:pt x="230314" y="54546"/>
                </a:lnTo>
                <a:lnTo>
                  <a:pt x="348031" y="54546"/>
                </a:lnTo>
                <a:lnTo>
                  <a:pt x="301256" y="2755"/>
                </a:lnTo>
                <a:close/>
              </a:path>
            </a:pathLst>
          </a:custGeom>
          <a:solidFill>
            <a:srgbClr val="2478BB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9" name="object 89"/>
          <p:cNvSpPr/>
          <p:nvPr/>
        </p:nvSpPr>
        <p:spPr>
          <a:xfrm>
            <a:off x="1010303" y="2632430"/>
            <a:ext cx="268238" cy="146065"/>
          </a:xfrm>
          <a:custGeom>
            <a:avLst/>
            <a:gdLst/>
            <a:ahLst/>
            <a:cxnLst/>
            <a:rect l="l" t="t" r="r" b="b"/>
            <a:pathLst>
              <a:path w="313690" h="170814">
                <a:moveTo>
                  <a:pt x="313588" y="0"/>
                </a:moveTo>
                <a:lnTo>
                  <a:pt x="0" y="863"/>
                </a:lnTo>
                <a:lnTo>
                  <a:pt x="50" y="51485"/>
                </a:lnTo>
                <a:lnTo>
                  <a:pt x="152869" y="170726"/>
                </a:lnTo>
                <a:lnTo>
                  <a:pt x="313588" y="57988"/>
                </a:lnTo>
                <a:lnTo>
                  <a:pt x="313588" y="0"/>
                </a:lnTo>
                <a:close/>
              </a:path>
            </a:pathLst>
          </a:custGeom>
          <a:solidFill>
            <a:srgbClr val="2478BB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0" name="object 90"/>
          <p:cNvSpPr/>
          <p:nvPr/>
        </p:nvSpPr>
        <p:spPr>
          <a:xfrm>
            <a:off x="911641" y="2742245"/>
            <a:ext cx="464802" cy="196020"/>
          </a:xfrm>
          <a:custGeom>
            <a:avLst/>
            <a:gdLst/>
            <a:ahLst/>
            <a:cxnLst/>
            <a:rect l="l" t="t" r="r" b="b"/>
            <a:pathLst>
              <a:path w="543560" h="229235">
                <a:moveTo>
                  <a:pt x="542290" y="0"/>
                </a:moveTo>
                <a:lnTo>
                  <a:pt x="492458" y="4183"/>
                </a:lnTo>
                <a:lnTo>
                  <a:pt x="442947" y="11406"/>
                </a:lnTo>
                <a:lnTo>
                  <a:pt x="393684" y="20993"/>
                </a:lnTo>
                <a:lnTo>
                  <a:pt x="344599" y="32268"/>
                </a:lnTo>
                <a:lnTo>
                  <a:pt x="197698" y="69460"/>
                </a:lnTo>
                <a:lnTo>
                  <a:pt x="148612" y="80727"/>
                </a:lnTo>
                <a:lnTo>
                  <a:pt x="99348" y="90303"/>
                </a:lnTo>
                <a:lnTo>
                  <a:pt x="49834" y="97511"/>
                </a:lnTo>
                <a:lnTo>
                  <a:pt x="0" y="101676"/>
                </a:lnTo>
                <a:lnTo>
                  <a:pt x="1168" y="228930"/>
                </a:lnTo>
                <a:lnTo>
                  <a:pt x="50997" y="224749"/>
                </a:lnTo>
                <a:lnTo>
                  <a:pt x="100507" y="217528"/>
                </a:lnTo>
                <a:lnTo>
                  <a:pt x="149770" y="207941"/>
                </a:lnTo>
                <a:lnTo>
                  <a:pt x="198856" y="196666"/>
                </a:lnTo>
                <a:lnTo>
                  <a:pt x="345765" y="159469"/>
                </a:lnTo>
                <a:lnTo>
                  <a:pt x="394854" y="148199"/>
                </a:lnTo>
                <a:lnTo>
                  <a:pt x="444120" y="138620"/>
                </a:lnTo>
                <a:lnTo>
                  <a:pt x="493636" y="131409"/>
                </a:lnTo>
                <a:lnTo>
                  <a:pt x="543471" y="127241"/>
                </a:lnTo>
                <a:lnTo>
                  <a:pt x="542290" y="0"/>
                </a:lnTo>
                <a:close/>
              </a:path>
            </a:pathLst>
          </a:custGeom>
          <a:solidFill>
            <a:srgbClr val="F9B6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1" name="object 91"/>
          <p:cNvSpPr/>
          <p:nvPr/>
        </p:nvSpPr>
        <p:spPr>
          <a:xfrm>
            <a:off x="911392" y="2754527"/>
            <a:ext cx="464802" cy="104798"/>
          </a:xfrm>
          <a:custGeom>
            <a:avLst/>
            <a:gdLst/>
            <a:ahLst/>
            <a:cxnLst/>
            <a:rect l="l" t="t" r="r" b="b"/>
            <a:pathLst>
              <a:path w="543560" h="122555">
                <a:moveTo>
                  <a:pt x="0" y="102603"/>
                </a:moveTo>
                <a:lnTo>
                  <a:pt x="177" y="122364"/>
                </a:lnTo>
                <a:lnTo>
                  <a:pt x="26240" y="120911"/>
                </a:lnTo>
                <a:lnTo>
                  <a:pt x="92562" y="114315"/>
                </a:lnTo>
                <a:lnTo>
                  <a:pt x="144913" y="105413"/>
                </a:lnTo>
                <a:lnTo>
                  <a:pt x="62597" y="105413"/>
                </a:lnTo>
                <a:lnTo>
                  <a:pt x="0" y="102603"/>
                </a:lnTo>
                <a:close/>
              </a:path>
              <a:path w="543560" h="122555">
                <a:moveTo>
                  <a:pt x="543153" y="0"/>
                </a:moveTo>
                <a:lnTo>
                  <a:pt x="454601" y="11122"/>
                </a:lnTo>
                <a:lnTo>
                  <a:pt x="368001" y="27271"/>
                </a:lnTo>
                <a:lnTo>
                  <a:pt x="274599" y="52476"/>
                </a:lnTo>
                <a:lnTo>
                  <a:pt x="174153" y="85049"/>
                </a:lnTo>
                <a:lnTo>
                  <a:pt x="112067" y="101128"/>
                </a:lnTo>
                <a:lnTo>
                  <a:pt x="62597" y="105413"/>
                </a:lnTo>
                <a:lnTo>
                  <a:pt x="144913" y="105413"/>
                </a:lnTo>
                <a:lnTo>
                  <a:pt x="181341" y="99218"/>
                </a:lnTo>
                <a:lnTo>
                  <a:pt x="274777" y="72263"/>
                </a:lnTo>
                <a:lnTo>
                  <a:pt x="346367" y="45947"/>
                </a:lnTo>
                <a:lnTo>
                  <a:pt x="398205" y="31710"/>
                </a:lnTo>
                <a:lnTo>
                  <a:pt x="455467" y="24633"/>
                </a:lnTo>
                <a:lnTo>
                  <a:pt x="543331" y="19799"/>
                </a:lnTo>
                <a:lnTo>
                  <a:pt x="543153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2" name="object 92"/>
          <p:cNvSpPr/>
          <p:nvPr/>
        </p:nvSpPr>
        <p:spPr>
          <a:xfrm>
            <a:off x="912032" y="2820631"/>
            <a:ext cx="464802" cy="104798"/>
          </a:xfrm>
          <a:custGeom>
            <a:avLst/>
            <a:gdLst/>
            <a:ahLst/>
            <a:cxnLst/>
            <a:rect l="l" t="t" r="r" b="b"/>
            <a:pathLst>
              <a:path w="543560" h="122555">
                <a:moveTo>
                  <a:pt x="543140" y="0"/>
                </a:moveTo>
                <a:lnTo>
                  <a:pt x="454199" y="9253"/>
                </a:lnTo>
                <a:lnTo>
                  <a:pt x="367897" y="25176"/>
                </a:lnTo>
                <a:lnTo>
                  <a:pt x="275818" y="52501"/>
                </a:lnTo>
                <a:lnTo>
                  <a:pt x="204436" y="78802"/>
                </a:lnTo>
                <a:lnTo>
                  <a:pt x="151911" y="92932"/>
                </a:lnTo>
                <a:lnTo>
                  <a:pt x="92384" y="99718"/>
                </a:lnTo>
                <a:lnTo>
                  <a:pt x="0" y="103987"/>
                </a:lnTo>
                <a:lnTo>
                  <a:pt x="165" y="122402"/>
                </a:lnTo>
                <a:lnTo>
                  <a:pt x="93365" y="114320"/>
                </a:lnTo>
                <a:lnTo>
                  <a:pt x="182593" y="99197"/>
                </a:lnTo>
                <a:lnTo>
                  <a:pt x="275996" y="72224"/>
                </a:lnTo>
                <a:lnTo>
                  <a:pt x="347253" y="45946"/>
                </a:lnTo>
                <a:lnTo>
                  <a:pt x="398851" y="31729"/>
                </a:lnTo>
                <a:lnTo>
                  <a:pt x="455852" y="24663"/>
                </a:lnTo>
                <a:lnTo>
                  <a:pt x="543318" y="19837"/>
                </a:lnTo>
                <a:lnTo>
                  <a:pt x="543140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3" name="object 93"/>
          <p:cNvSpPr/>
          <p:nvPr/>
        </p:nvSpPr>
        <p:spPr>
          <a:xfrm>
            <a:off x="911718" y="2787823"/>
            <a:ext cx="464259" cy="104798"/>
          </a:xfrm>
          <a:custGeom>
            <a:avLst/>
            <a:gdLst/>
            <a:ahLst/>
            <a:cxnLst/>
            <a:rect l="l" t="t" r="r" b="b"/>
            <a:pathLst>
              <a:path w="542925" h="122555">
                <a:moveTo>
                  <a:pt x="542709" y="0"/>
                </a:moveTo>
                <a:lnTo>
                  <a:pt x="453429" y="9240"/>
                </a:lnTo>
                <a:lnTo>
                  <a:pt x="366796" y="25154"/>
                </a:lnTo>
                <a:lnTo>
                  <a:pt x="274358" y="52476"/>
                </a:lnTo>
                <a:lnTo>
                  <a:pt x="202769" y="78733"/>
                </a:lnTo>
                <a:lnTo>
                  <a:pt x="150328" y="92702"/>
                </a:lnTo>
                <a:lnTo>
                  <a:pt x="91312" y="99076"/>
                </a:lnTo>
                <a:lnTo>
                  <a:pt x="0" y="102552"/>
                </a:lnTo>
                <a:lnTo>
                  <a:pt x="177" y="122351"/>
                </a:lnTo>
                <a:lnTo>
                  <a:pt x="92489" y="114285"/>
                </a:lnTo>
                <a:lnTo>
                  <a:pt x="181191" y="99179"/>
                </a:lnTo>
                <a:lnTo>
                  <a:pt x="274535" y="72224"/>
                </a:lnTo>
                <a:lnTo>
                  <a:pt x="346080" y="45901"/>
                </a:lnTo>
                <a:lnTo>
                  <a:pt x="397883" y="31662"/>
                </a:lnTo>
                <a:lnTo>
                  <a:pt x="455103" y="24588"/>
                </a:lnTo>
                <a:lnTo>
                  <a:pt x="542899" y="19761"/>
                </a:lnTo>
                <a:lnTo>
                  <a:pt x="542709" y="0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94" name="object 94"/>
          <p:cNvSpPr txBox="1"/>
          <p:nvPr/>
        </p:nvSpPr>
        <p:spPr>
          <a:xfrm>
            <a:off x="341449" y="3191039"/>
            <a:ext cx="159694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sz="1283" b="1" spc="124" dirty="0">
                <a:solidFill>
                  <a:srgbClr val="3A393A"/>
                </a:solidFill>
                <a:latin typeface="Trebuchet MS"/>
                <a:cs typeface="Trebuchet MS"/>
              </a:rPr>
              <a:t>ПИСЬМО</a:t>
            </a:r>
            <a:r>
              <a:rPr sz="1283" b="1" spc="-77" dirty="0">
                <a:solidFill>
                  <a:srgbClr val="3A393A"/>
                </a:solidFill>
                <a:latin typeface="Trebuchet MS"/>
                <a:cs typeface="Trebuchet MS"/>
              </a:rPr>
              <a:t> </a:t>
            </a:r>
            <a:r>
              <a:rPr sz="1283" b="1" spc="128" dirty="0">
                <a:solidFill>
                  <a:srgbClr val="3A393A"/>
                </a:solidFill>
                <a:latin typeface="Trebuchet MS"/>
                <a:cs typeface="Trebuchet MS"/>
              </a:rPr>
              <a:t>ПОБЕДЫ</a:t>
            </a:r>
            <a:endParaRPr sz="1283" dirty="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18158" y="4887283"/>
            <a:ext cx="145250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sz="1283" b="1" spc="128" dirty="0">
                <a:solidFill>
                  <a:srgbClr val="3A393A"/>
                </a:solidFill>
                <a:latin typeface="Trebuchet MS"/>
                <a:cs typeface="Trebuchet MS"/>
              </a:rPr>
              <a:t>ПАРАД</a:t>
            </a:r>
            <a:r>
              <a:rPr sz="1283" b="1" spc="-73" dirty="0">
                <a:solidFill>
                  <a:srgbClr val="3A393A"/>
                </a:solidFill>
                <a:latin typeface="Trebuchet MS"/>
                <a:cs typeface="Trebuchet MS"/>
              </a:rPr>
              <a:t> </a:t>
            </a:r>
            <a:r>
              <a:rPr sz="1283" b="1" spc="128" dirty="0">
                <a:solidFill>
                  <a:srgbClr val="3A393A"/>
                </a:solidFill>
                <a:latin typeface="Trebuchet MS"/>
                <a:cs typeface="Trebuchet MS"/>
              </a:rPr>
              <a:t>ПОБЕДЫ</a:t>
            </a:r>
            <a:endParaRPr sz="1283" dirty="0">
              <a:latin typeface="Trebuchet MS"/>
              <a:cs typeface="Trebuchet MS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100777" y="4890846"/>
            <a:ext cx="130698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sz="1283" b="1" spc="90" dirty="0">
                <a:solidFill>
                  <a:srgbClr val="3A393A"/>
                </a:solidFill>
                <a:latin typeface="Trebuchet MS"/>
                <a:cs typeface="Trebuchet MS"/>
              </a:rPr>
              <a:t>ДЕНЬ</a:t>
            </a:r>
            <a:r>
              <a:rPr sz="1283" b="1" spc="-86" dirty="0">
                <a:solidFill>
                  <a:srgbClr val="3A393A"/>
                </a:solidFill>
                <a:latin typeface="Trebuchet MS"/>
                <a:cs typeface="Trebuchet MS"/>
              </a:rPr>
              <a:t> </a:t>
            </a:r>
            <a:r>
              <a:rPr sz="1283" b="1" spc="128" dirty="0">
                <a:solidFill>
                  <a:srgbClr val="3A393A"/>
                </a:solidFill>
                <a:latin typeface="Trebuchet MS"/>
                <a:cs typeface="Trebuchet MS"/>
              </a:rPr>
              <a:t>ПОБЕДЫ</a:t>
            </a:r>
            <a:endParaRPr sz="1283" dirty="0">
              <a:latin typeface="Trebuchet MS"/>
              <a:cs typeface="Trebuchet MS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456619" y="4887283"/>
            <a:ext cx="191079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sz="1283" b="1" spc="111" dirty="0">
                <a:solidFill>
                  <a:srgbClr val="3A393A"/>
                </a:solidFill>
                <a:latin typeface="Trebuchet MS"/>
                <a:cs typeface="Trebuchet MS"/>
              </a:rPr>
              <a:t>БЕССМЕРТНЫЙ</a:t>
            </a:r>
            <a:r>
              <a:rPr sz="1283" b="1" spc="-73" dirty="0">
                <a:solidFill>
                  <a:srgbClr val="3A393A"/>
                </a:solidFill>
                <a:latin typeface="Trebuchet MS"/>
                <a:cs typeface="Trebuchet MS"/>
              </a:rPr>
              <a:t> </a:t>
            </a:r>
            <a:r>
              <a:rPr sz="1283" b="1" spc="124" dirty="0">
                <a:solidFill>
                  <a:srgbClr val="3A393A"/>
                </a:solidFill>
                <a:latin typeface="Trebuchet MS"/>
                <a:cs typeface="Trebuchet MS"/>
              </a:rPr>
              <a:t>ПОЛК</a:t>
            </a:r>
            <a:endParaRPr sz="1283" dirty="0">
              <a:latin typeface="Trebuchet MS"/>
              <a:cs typeface="Trebuchet MS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926965" y="3191039"/>
            <a:ext cx="154698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sz="1283" b="1" spc="120" dirty="0">
                <a:solidFill>
                  <a:srgbClr val="3A393A"/>
                </a:solidFill>
                <a:latin typeface="Trebuchet MS"/>
                <a:cs typeface="Trebuchet MS"/>
              </a:rPr>
              <a:t>ДЕРЕВО</a:t>
            </a:r>
            <a:r>
              <a:rPr sz="1283" b="1" spc="-64" dirty="0">
                <a:solidFill>
                  <a:srgbClr val="3A393A"/>
                </a:solidFill>
                <a:latin typeface="Trebuchet MS"/>
                <a:cs typeface="Trebuchet MS"/>
              </a:rPr>
              <a:t> </a:t>
            </a:r>
            <a:r>
              <a:rPr sz="1283" b="1" spc="128" dirty="0">
                <a:solidFill>
                  <a:srgbClr val="3A393A"/>
                </a:solidFill>
                <a:latin typeface="Trebuchet MS"/>
                <a:cs typeface="Trebuchet MS"/>
              </a:rPr>
              <a:t>ПОБЕДЫ</a:t>
            </a:r>
            <a:endParaRPr sz="1283" dirty="0">
              <a:latin typeface="Trebuchet MS"/>
              <a:cs typeface="Trebuchet MS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344285" y="3195422"/>
            <a:ext cx="2106269" cy="19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17" marR="4344" algn="ctr">
              <a:lnSpc>
                <a:spcPct val="115399"/>
              </a:lnSpc>
            </a:pPr>
            <a:r>
              <a:rPr sz="1112" b="1" spc="107" dirty="0">
                <a:solidFill>
                  <a:srgbClr val="3A393A"/>
                </a:solidFill>
                <a:latin typeface="Trebuchet MS"/>
                <a:cs typeface="Trebuchet MS"/>
              </a:rPr>
              <a:t>ГЕОРГИЕВСКАЯ</a:t>
            </a:r>
            <a:r>
              <a:rPr sz="1112" b="1" spc="-81" dirty="0">
                <a:solidFill>
                  <a:srgbClr val="3A393A"/>
                </a:solidFill>
                <a:latin typeface="Trebuchet MS"/>
                <a:cs typeface="Trebuchet MS"/>
              </a:rPr>
              <a:t> </a:t>
            </a:r>
            <a:r>
              <a:rPr sz="1112" b="1" spc="97" dirty="0">
                <a:solidFill>
                  <a:srgbClr val="3A393A"/>
                </a:solidFill>
                <a:latin typeface="Trebuchet MS"/>
                <a:cs typeface="Trebuchet MS"/>
              </a:rPr>
              <a:t>ЛЕНТОЧКА</a:t>
            </a:r>
            <a:endParaRPr sz="1112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051446" y="3194406"/>
            <a:ext cx="1650154" cy="171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12" b="1" spc="103" dirty="0">
                <a:solidFill>
                  <a:srgbClr val="3A393A"/>
                </a:solidFill>
                <a:latin typeface="Trebuchet MS"/>
                <a:cs typeface="Trebuchet MS"/>
              </a:rPr>
              <a:t>ПОДВЕЗИ</a:t>
            </a:r>
            <a:r>
              <a:rPr sz="1112" b="1" spc="-77" dirty="0">
                <a:solidFill>
                  <a:srgbClr val="3A393A"/>
                </a:solidFill>
                <a:latin typeface="Trebuchet MS"/>
                <a:cs typeface="Trebuchet MS"/>
              </a:rPr>
              <a:t> </a:t>
            </a:r>
            <a:r>
              <a:rPr sz="1112" b="1" spc="90" dirty="0">
                <a:solidFill>
                  <a:srgbClr val="3A393A"/>
                </a:solidFill>
                <a:latin typeface="Trebuchet MS"/>
                <a:cs typeface="Trebuchet MS"/>
              </a:rPr>
              <a:t>ВЕТЕРАНА!</a:t>
            </a:r>
            <a:endParaRPr sz="1112" dirty="0">
              <a:latin typeface="Trebuchet MS"/>
              <a:cs typeface="Trebuchet M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951568" y="2275402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4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4"/>
                </a:lnTo>
                <a:lnTo>
                  <a:pt x="8358" y="612089"/>
                </a:lnTo>
                <a:lnTo>
                  <a:pt x="18532" y="656752"/>
                </a:lnTo>
                <a:lnTo>
                  <a:pt x="32458" y="699863"/>
                </a:lnTo>
                <a:lnTo>
                  <a:pt x="49952" y="741236"/>
                </a:lnTo>
                <a:lnTo>
                  <a:pt x="70833" y="780689"/>
                </a:lnTo>
                <a:lnTo>
                  <a:pt x="94915" y="818039"/>
                </a:lnTo>
                <a:lnTo>
                  <a:pt x="122017" y="853102"/>
                </a:lnTo>
                <a:lnTo>
                  <a:pt x="151955" y="885696"/>
                </a:lnTo>
                <a:lnTo>
                  <a:pt x="184546" y="915636"/>
                </a:lnTo>
                <a:lnTo>
                  <a:pt x="219606" y="942741"/>
                </a:lnTo>
                <a:lnTo>
                  <a:pt x="256953" y="966826"/>
                </a:lnTo>
                <a:lnTo>
                  <a:pt x="296404" y="987708"/>
                </a:lnTo>
                <a:lnTo>
                  <a:pt x="337774" y="1005204"/>
                </a:lnTo>
                <a:lnTo>
                  <a:pt x="380882" y="1019131"/>
                </a:lnTo>
                <a:lnTo>
                  <a:pt x="425543" y="1029306"/>
                </a:lnTo>
                <a:lnTo>
                  <a:pt x="471575" y="1035545"/>
                </a:lnTo>
                <a:lnTo>
                  <a:pt x="518794" y="1037666"/>
                </a:lnTo>
                <a:lnTo>
                  <a:pt x="566024" y="1035545"/>
                </a:lnTo>
                <a:lnTo>
                  <a:pt x="612064" y="1029306"/>
                </a:lnTo>
                <a:lnTo>
                  <a:pt x="656732" y="1019131"/>
                </a:lnTo>
                <a:lnTo>
                  <a:pt x="698310" y="1005700"/>
                </a:lnTo>
                <a:lnTo>
                  <a:pt x="518794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4" y="31965"/>
                </a:lnTo>
                <a:lnTo>
                  <a:pt x="698310" y="31965"/>
                </a:lnTo>
                <a:lnTo>
                  <a:pt x="656732" y="18534"/>
                </a:lnTo>
                <a:lnTo>
                  <a:pt x="612064" y="8359"/>
                </a:lnTo>
                <a:lnTo>
                  <a:pt x="566024" y="2120"/>
                </a:lnTo>
                <a:lnTo>
                  <a:pt x="518794" y="0"/>
                </a:lnTo>
                <a:close/>
              </a:path>
              <a:path w="1038225" h="1038225">
                <a:moveTo>
                  <a:pt x="698310" y="31965"/>
                </a:moveTo>
                <a:lnTo>
                  <a:pt x="518794" y="31965"/>
                </a:lnTo>
                <a:lnTo>
                  <a:pt x="565687" y="34194"/>
                </a:lnTo>
                <a:lnTo>
                  <a:pt x="611317" y="40745"/>
                </a:lnTo>
                <a:lnTo>
                  <a:pt x="655483" y="51414"/>
                </a:lnTo>
                <a:lnTo>
                  <a:pt x="697979" y="65997"/>
                </a:lnTo>
                <a:lnTo>
                  <a:pt x="738601" y="84289"/>
                </a:lnTo>
                <a:lnTo>
                  <a:pt x="777146" y="106087"/>
                </a:lnTo>
                <a:lnTo>
                  <a:pt x="813410" y="131185"/>
                </a:lnTo>
                <a:lnTo>
                  <a:pt x="847189" y="159381"/>
                </a:lnTo>
                <a:lnTo>
                  <a:pt x="878278" y="190470"/>
                </a:lnTo>
                <a:lnTo>
                  <a:pt x="906473" y="224248"/>
                </a:lnTo>
                <a:lnTo>
                  <a:pt x="931571" y="260511"/>
                </a:lnTo>
                <a:lnTo>
                  <a:pt x="953368" y="299054"/>
                </a:lnTo>
                <a:lnTo>
                  <a:pt x="971659" y="339673"/>
                </a:lnTo>
                <a:lnTo>
                  <a:pt x="986240" y="382165"/>
                </a:lnTo>
                <a:lnTo>
                  <a:pt x="996908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8" y="611344"/>
                </a:lnTo>
                <a:lnTo>
                  <a:pt x="986240" y="655505"/>
                </a:lnTo>
                <a:lnTo>
                  <a:pt x="971659" y="697997"/>
                </a:lnTo>
                <a:lnTo>
                  <a:pt x="953368" y="738617"/>
                </a:lnTo>
                <a:lnTo>
                  <a:pt x="931571" y="777160"/>
                </a:lnTo>
                <a:lnTo>
                  <a:pt x="906473" y="813423"/>
                </a:lnTo>
                <a:lnTo>
                  <a:pt x="878278" y="847200"/>
                </a:lnTo>
                <a:lnTo>
                  <a:pt x="847189" y="878288"/>
                </a:lnTo>
                <a:lnTo>
                  <a:pt x="813410" y="906484"/>
                </a:lnTo>
                <a:lnTo>
                  <a:pt x="777146" y="931582"/>
                </a:lnTo>
                <a:lnTo>
                  <a:pt x="738601" y="953379"/>
                </a:lnTo>
                <a:lnTo>
                  <a:pt x="697979" y="971670"/>
                </a:lnTo>
                <a:lnTo>
                  <a:pt x="655483" y="986252"/>
                </a:lnTo>
                <a:lnTo>
                  <a:pt x="611317" y="996920"/>
                </a:lnTo>
                <a:lnTo>
                  <a:pt x="565687" y="1003471"/>
                </a:lnTo>
                <a:lnTo>
                  <a:pt x="518794" y="1005700"/>
                </a:lnTo>
                <a:lnTo>
                  <a:pt x="698310" y="1005700"/>
                </a:lnTo>
                <a:lnTo>
                  <a:pt x="741220" y="987708"/>
                </a:lnTo>
                <a:lnTo>
                  <a:pt x="780674" y="966826"/>
                </a:lnTo>
                <a:lnTo>
                  <a:pt x="818023" y="942741"/>
                </a:lnTo>
                <a:lnTo>
                  <a:pt x="853085" y="915636"/>
                </a:lnTo>
                <a:lnTo>
                  <a:pt x="885677" y="885696"/>
                </a:lnTo>
                <a:lnTo>
                  <a:pt x="915615" y="853102"/>
                </a:lnTo>
                <a:lnTo>
                  <a:pt x="942717" y="818039"/>
                </a:lnTo>
                <a:lnTo>
                  <a:pt x="966799" y="780689"/>
                </a:lnTo>
                <a:lnTo>
                  <a:pt x="987678" y="741236"/>
                </a:lnTo>
                <a:lnTo>
                  <a:pt x="1005172" y="699863"/>
                </a:lnTo>
                <a:lnTo>
                  <a:pt x="1019097" y="656752"/>
                </a:lnTo>
                <a:lnTo>
                  <a:pt x="1029270" y="612089"/>
                </a:lnTo>
                <a:lnTo>
                  <a:pt x="1035508" y="566054"/>
                </a:lnTo>
                <a:lnTo>
                  <a:pt x="1037628" y="518833"/>
                </a:lnTo>
                <a:lnTo>
                  <a:pt x="1035508" y="471611"/>
                </a:lnTo>
                <a:lnTo>
                  <a:pt x="1029270" y="425577"/>
                </a:lnTo>
                <a:lnTo>
                  <a:pt x="1019097" y="380913"/>
                </a:lnTo>
                <a:lnTo>
                  <a:pt x="1005172" y="337803"/>
                </a:lnTo>
                <a:lnTo>
                  <a:pt x="987678" y="296429"/>
                </a:lnTo>
                <a:lnTo>
                  <a:pt x="966799" y="256976"/>
                </a:lnTo>
                <a:lnTo>
                  <a:pt x="942717" y="219626"/>
                </a:lnTo>
                <a:lnTo>
                  <a:pt x="915615" y="184563"/>
                </a:lnTo>
                <a:lnTo>
                  <a:pt x="885677" y="151969"/>
                </a:lnTo>
                <a:lnTo>
                  <a:pt x="853085" y="122029"/>
                </a:lnTo>
                <a:lnTo>
                  <a:pt x="818023" y="94924"/>
                </a:lnTo>
                <a:lnTo>
                  <a:pt x="780674" y="70840"/>
                </a:lnTo>
                <a:lnTo>
                  <a:pt x="741220" y="49957"/>
                </a:lnTo>
                <a:lnTo>
                  <a:pt x="699845" y="32461"/>
                </a:lnTo>
                <a:lnTo>
                  <a:pt x="698310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5" name="object 105"/>
          <p:cNvSpPr/>
          <p:nvPr/>
        </p:nvSpPr>
        <p:spPr>
          <a:xfrm>
            <a:off x="3293914" y="2508030"/>
            <a:ext cx="203079" cy="137377"/>
          </a:xfrm>
          <a:custGeom>
            <a:avLst/>
            <a:gdLst/>
            <a:ahLst/>
            <a:cxnLst/>
            <a:rect l="l" t="t" r="r" b="b"/>
            <a:pathLst>
              <a:path w="237489" h="160655">
                <a:moveTo>
                  <a:pt x="237477" y="160553"/>
                </a:moveTo>
                <a:lnTo>
                  <a:pt x="0" y="160553"/>
                </a:lnTo>
                <a:lnTo>
                  <a:pt x="0" y="0"/>
                </a:lnTo>
                <a:lnTo>
                  <a:pt x="237477" y="0"/>
                </a:lnTo>
                <a:lnTo>
                  <a:pt x="237477" y="160553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6" name="object 106"/>
          <p:cNvSpPr/>
          <p:nvPr/>
        </p:nvSpPr>
        <p:spPr>
          <a:xfrm>
            <a:off x="3293914" y="2508030"/>
            <a:ext cx="205250" cy="89594"/>
          </a:xfrm>
          <a:custGeom>
            <a:avLst/>
            <a:gdLst/>
            <a:ahLst/>
            <a:cxnLst/>
            <a:rect l="l" t="t" r="r" b="b"/>
            <a:pathLst>
              <a:path w="240029" h="104775">
                <a:moveTo>
                  <a:pt x="239598" y="0"/>
                </a:moveTo>
                <a:lnTo>
                  <a:pt x="0" y="0"/>
                </a:lnTo>
                <a:lnTo>
                  <a:pt x="119811" y="104622"/>
                </a:lnTo>
                <a:lnTo>
                  <a:pt x="239598" y="0"/>
                </a:lnTo>
                <a:close/>
              </a:path>
            </a:pathLst>
          </a:custGeom>
          <a:solidFill>
            <a:srgbClr val="D19138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7" name="object 107"/>
          <p:cNvSpPr/>
          <p:nvPr/>
        </p:nvSpPr>
        <p:spPr>
          <a:xfrm>
            <a:off x="3293425" y="2508029"/>
            <a:ext cx="369235" cy="436566"/>
          </a:xfrm>
          <a:custGeom>
            <a:avLst/>
            <a:gdLst/>
            <a:ahLst/>
            <a:cxnLst/>
            <a:rect l="l" t="t" r="r" b="b"/>
            <a:pathLst>
              <a:path w="431800" h="510539">
                <a:moveTo>
                  <a:pt x="0" y="0"/>
                </a:moveTo>
                <a:lnTo>
                  <a:pt x="0" y="243217"/>
                </a:lnTo>
                <a:lnTo>
                  <a:pt x="322440" y="510133"/>
                </a:lnTo>
                <a:lnTo>
                  <a:pt x="343928" y="417156"/>
                </a:lnTo>
                <a:lnTo>
                  <a:pt x="431736" y="379514"/>
                </a:lnTo>
                <a:lnTo>
                  <a:pt x="0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8" name="object 108"/>
          <p:cNvSpPr/>
          <p:nvPr/>
        </p:nvSpPr>
        <p:spPr>
          <a:xfrm>
            <a:off x="3293426" y="2543542"/>
            <a:ext cx="349687" cy="307877"/>
          </a:xfrm>
          <a:custGeom>
            <a:avLst/>
            <a:gdLst/>
            <a:ahLst/>
            <a:cxnLst/>
            <a:rect l="l" t="t" r="r" b="b"/>
            <a:pathLst>
              <a:path w="408939" h="360044">
                <a:moveTo>
                  <a:pt x="0" y="0"/>
                </a:moveTo>
                <a:lnTo>
                  <a:pt x="571" y="38747"/>
                </a:lnTo>
                <a:lnTo>
                  <a:pt x="380580" y="359778"/>
                </a:lnTo>
                <a:lnTo>
                  <a:pt x="408698" y="347738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09" name="object 109"/>
          <p:cNvSpPr/>
          <p:nvPr/>
        </p:nvSpPr>
        <p:spPr>
          <a:xfrm>
            <a:off x="3293426" y="2603064"/>
            <a:ext cx="306791" cy="274754"/>
          </a:xfrm>
          <a:custGeom>
            <a:avLst/>
            <a:gdLst/>
            <a:ahLst/>
            <a:cxnLst/>
            <a:rect l="l" t="t" r="r" b="b"/>
            <a:pathLst>
              <a:path w="358775" h="321310">
                <a:moveTo>
                  <a:pt x="0" y="0"/>
                </a:moveTo>
                <a:lnTo>
                  <a:pt x="0" y="36347"/>
                </a:lnTo>
                <a:lnTo>
                  <a:pt x="340690" y="321106"/>
                </a:lnTo>
                <a:lnTo>
                  <a:pt x="344271" y="305752"/>
                </a:lnTo>
                <a:lnTo>
                  <a:pt x="358355" y="299681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0" name="object 110"/>
          <p:cNvSpPr/>
          <p:nvPr/>
        </p:nvSpPr>
        <p:spPr>
          <a:xfrm>
            <a:off x="3293426" y="2661643"/>
            <a:ext cx="287243" cy="262266"/>
          </a:xfrm>
          <a:custGeom>
            <a:avLst/>
            <a:gdLst/>
            <a:ahLst/>
            <a:cxnLst/>
            <a:rect l="l" t="t" r="r" b="b"/>
            <a:pathLst>
              <a:path w="335914" h="306705">
                <a:moveTo>
                  <a:pt x="0" y="0"/>
                </a:moveTo>
                <a:lnTo>
                  <a:pt x="0" y="29629"/>
                </a:lnTo>
                <a:lnTo>
                  <a:pt x="327977" y="306146"/>
                </a:lnTo>
                <a:lnTo>
                  <a:pt x="335330" y="275958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1" name="object 111"/>
          <p:cNvSpPr/>
          <p:nvPr/>
        </p:nvSpPr>
        <p:spPr>
          <a:xfrm>
            <a:off x="3127802" y="2508029"/>
            <a:ext cx="369235" cy="436566"/>
          </a:xfrm>
          <a:custGeom>
            <a:avLst/>
            <a:gdLst/>
            <a:ahLst/>
            <a:cxnLst/>
            <a:rect l="l" t="t" r="r" b="b"/>
            <a:pathLst>
              <a:path w="431800" h="510539">
                <a:moveTo>
                  <a:pt x="431736" y="0"/>
                </a:moveTo>
                <a:lnTo>
                  <a:pt x="0" y="379514"/>
                </a:lnTo>
                <a:lnTo>
                  <a:pt x="87769" y="417156"/>
                </a:lnTo>
                <a:lnTo>
                  <a:pt x="109283" y="510133"/>
                </a:lnTo>
                <a:lnTo>
                  <a:pt x="431736" y="243217"/>
                </a:lnTo>
                <a:lnTo>
                  <a:pt x="431736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2" name="object 112"/>
          <p:cNvSpPr/>
          <p:nvPr/>
        </p:nvSpPr>
        <p:spPr>
          <a:xfrm>
            <a:off x="3147490" y="2539871"/>
            <a:ext cx="349687" cy="311678"/>
          </a:xfrm>
          <a:custGeom>
            <a:avLst/>
            <a:gdLst/>
            <a:ahLst/>
            <a:cxnLst/>
            <a:rect l="l" t="t" r="r" b="b"/>
            <a:pathLst>
              <a:path w="408939" h="364489">
                <a:moveTo>
                  <a:pt x="408711" y="0"/>
                </a:moveTo>
                <a:lnTo>
                  <a:pt x="0" y="352031"/>
                </a:lnTo>
                <a:lnTo>
                  <a:pt x="28130" y="364070"/>
                </a:lnTo>
                <a:lnTo>
                  <a:pt x="407428" y="38569"/>
                </a:lnTo>
                <a:lnTo>
                  <a:pt x="408711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3" name="object 113"/>
          <p:cNvSpPr/>
          <p:nvPr/>
        </p:nvSpPr>
        <p:spPr>
          <a:xfrm>
            <a:off x="3190550" y="2597493"/>
            <a:ext cx="307334" cy="280184"/>
          </a:xfrm>
          <a:custGeom>
            <a:avLst/>
            <a:gdLst/>
            <a:ahLst/>
            <a:cxnLst/>
            <a:rect l="l" t="t" r="r" b="b"/>
            <a:pathLst>
              <a:path w="359410" h="327660">
                <a:moveTo>
                  <a:pt x="358355" y="0"/>
                </a:moveTo>
                <a:lnTo>
                  <a:pt x="0" y="306184"/>
                </a:lnTo>
                <a:lnTo>
                  <a:pt x="14084" y="312267"/>
                </a:lnTo>
                <a:lnTo>
                  <a:pt x="17614" y="327621"/>
                </a:lnTo>
                <a:lnTo>
                  <a:pt x="359194" y="37503"/>
                </a:lnTo>
                <a:lnTo>
                  <a:pt x="358355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4" name="object 114"/>
          <p:cNvSpPr/>
          <p:nvPr/>
        </p:nvSpPr>
        <p:spPr>
          <a:xfrm>
            <a:off x="3210239" y="2657059"/>
            <a:ext cx="287786" cy="266610"/>
          </a:xfrm>
          <a:custGeom>
            <a:avLst/>
            <a:gdLst/>
            <a:ahLst/>
            <a:cxnLst/>
            <a:rect l="l" t="t" r="r" b="b"/>
            <a:pathLst>
              <a:path w="336550" h="311785">
                <a:moveTo>
                  <a:pt x="336169" y="0"/>
                </a:moveTo>
                <a:lnTo>
                  <a:pt x="0" y="281305"/>
                </a:lnTo>
                <a:lnTo>
                  <a:pt x="7340" y="311505"/>
                </a:lnTo>
                <a:lnTo>
                  <a:pt x="335064" y="33210"/>
                </a:lnTo>
                <a:lnTo>
                  <a:pt x="336169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5" name="object 115"/>
          <p:cNvSpPr/>
          <p:nvPr/>
        </p:nvSpPr>
        <p:spPr>
          <a:xfrm>
            <a:off x="5266075" y="2253703"/>
            <a:ext cx="887283" cy="8873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6" name="object 116"/>
          <p:cNvSpPr/>
          <p:nvPr/>
        </p:nvSpPr>
        <p:spPr>
          <a:xfrm>
            <a:off x="2951568" y="3922809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4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4"/>
                </a:lnTo>
                <a:lnTo>
                  <a:pt x="8358" y="612089"/>
                </a:lnTo>
                <a:lnTo>
                  <a:pt x="18532" y="656752"/>
                </a:lnTo>
                <a:lnTo>
                  <a:pt x="32458" y="699863"/>
                </a:lnTo>
                <a:lnTo>
                  <a:pt x="49952" y="741236"/>
                </a:lnTo>
                <a:lnTo>
                  <a:pt x="70833" y="780689"/>
                </a:lnTo>
                <a:lnTo>
                  <a:pt x="94915" y="818039"/>
                </a:lnTo>
                <a:lnTo>
                  <a:pt x="122017" y="853102"/>
                </a:lnTo>
                <a:lnTo>
                  <a:pt x="151955" y="885696"/>
                </a:lnTo>
                <a:lnTo>
                  <a:pt x="184546" y="915636"/>
                </a:lnTo>
                <a:lnTo>
                  <a:pt x="219606" y="942741"/>
                </a:lnTo>
                <a:lnTo>
                  <a:pt x="256953" y="966826"/>
                </a:lnTo>
                <a:lnTo>
                  <a:pt x="296404" y="987708"/>
                </a:lnTo>
                <a:lnTo>
                  <a:pt x="337774" y="1005204"/>
                </a:lnTo>
                <a:lnTo>
                  <a:pt x="380882" y="1019131"/>
                </a:lnTo>
                <a:lnTo>
                  <a:pt x="425543" y="1029306"/>
                </a:lnTo>
                <a:lnTo>
                  <a:pt x="471575" y="1035545"/>
                </a:lnTo>
                <a:lnTo>
                  <a:pt x="518794" y="1037666"/>
                </a:lnTo>
                <a:lnTo>
                  <a:pt x="566024" y="1035545"/>
                </a:lnTo>
                <a:lnTo>
                  <a:pt x="612064" y="1029306"/>
                </a:lnTo>
                <a:lnTo>
                  <a:pt x="656732" y="1019131"/>
                </a:lnTo>
                <a:lnTo>
                  <a:pt x="698310" y="1005700"/>
                </a:lnTo>
                <a:lnTo>
                  <a:pt x="518794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4" y="31965"/>
                </a:lnTo>
                <a:lnTo>
                  <a:pt x="698310" y="31965"/>
                </a:lnTo>
                <a:lnTo>
                  <a:pt x="656732" y="18534"/>
                </a:lnTo>
                <a:lnTo>
                  <a:pt x="612064" y="8359"/>
                </a:lnTo>
                <a:lnTo>
                  <a:pt x="566024" y="2120"/>
                </a:lnTo>
                <a:lnTo>
                  <a:pt x="518794" y="0"/>
                </a:lnTo>
                <a:close/>
              </a:path>
              <a:path w="1038225" h="1038225">
                <a:moveTo>
                  <a:pt x="698310" y="31965"/>
                </a:moveTo>
                <a:lnTo>
                  <a:pt x="518794" y="31965"/>
                </a:lnTo>
                <a:lnTo>
                  <a:pt x="565687" y="34194"/>
                </a:lnTo>
                <a:lnTo>
                  <a:pt x="611317" y="40745"/>
                </a:lnTo>
                <a:lnTo>
                  <a:pt x="655483" y="51414"/>
                </a:lnTo>
                <a:lnTo>
                  <a:pt x="697979" y="65997"/>
                </a:lnTo>
                <a:lnTo>
                  <a:pt x="738601" y="84289"/>
                </a:lnTo>
                <a:lnTo>
                  <a:pt x="777146" y="106087"/>
                </a:lnTo>
                <a:lnTo>
                  <a:pt x="813410" y="131185"/>
                </a:lnTo>
                <a:lnTo>
                  <a:pt x="847189" y="159381"/>
                </a:lnTo>
                <a:lnTo>
                  <a:pt x="878278" y="190470"/>
                </a:lnTo>
                <a:lnTo>
                  <a:pt x="906473" y="224248"/>
                </a:lnTo>
                <a:lnTo>
                  <a:pt x="931571" y="260511"/>
                </a:lnTo>
                <a:lnTo>
                  <a:pt x="953368" y="299054"/>
                </a:lnTo>
                <a:lnTo>
                  <a:pt x="971659" y="339673"/>
                </a:lnTo>
                <a:lnTo>
                  <a:pt x="986240" y="382165"/>
                </a:lnTo>
                <a:lnTo>
                  <a:pt x="996908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8" y="611344"/>
                </a:lnTo>
                <a:lnTo>
                  <a:pt x="986240" y="655505"/>
                </a:lnTo>
                <a:lnTo>
                  <a:pt x="971659" y="697997"/>
                </a:lnTo>
                <a:lnTo>
                  <a:pt x="953368" y="738617"/>
                </a:lnTo>
                <a:lnTo>
                  <a:pt x="931571" y="777160"/>
                </a:lnTo>
                <a:lnTo>
                  <a:pt x="906473" y="813423"/>
                </a:lnTo>
                <a:lnTo>
                  <a:pt x="878278" y="847200"/>
                </a:lnTo>
                <a:lnTo>
                  <a:pt x="847189" y="878288"/>
                </a:lnTo>
                <a:lnTo>
                  <a:pt x="813410" y="906484"/>
                </a:lnTo>
                <a:lnTo>
                  <a:pt x="777146" y="931582"/>
                </a:lnTo>
                <a:lnTo>
                  <a:pt x="738601" y="953379"/>
                </a:lnTo>
                <a:lnTo>
                  <a:pt x="697979" y="971670"/>
                </a:lnTo>
                <a:lnTo>
                  <a:pt x="655483" y="986252"/>
                </a:lnTo>
                <a:lnTo>
                  <a:pt x="611317" y="996920"/>
                </a:lnTo>
                <a:lnTo>
                  <a:pt x="565687" y="1003471"/>
                </a:lnTo>
                <a:lnTo>
                  <a:pt x="518794" y="1005700"/>
                </a:lnTo>
                <a:lnTo>
                  <a:pt x="698310" y="1005700"/>
                </a:lnTo>
                <a:lnTo>
                  <a:pt x="741220" y="987708"/>
                </a:lnTo>
                <a:lnTo>
                  <a:pt x="780674" y="966826"/>
                </a:lnTo>
                <a:lnTo>
                  <a:pt x="818023" y="942741"/>
                </a:lnTo>
                <a:lnTo>
                  <a:pt x="853085" y="915636"/>
                </a:lnTo>
                <a:lnTo>
                  <a:pt x="885677" y="885696"/>
                </a:lnTo>
                <a:lnTo>
                  <a:pt x="915615" y="853102"/>
                </a:lnTo>
                <a:lnTo>
                  <a:pt x="942717" y="818039"/>
                </a:lnTo>
                <a:lnTo>
                  <a:pt x="966799" y="780689"/>
                </a:lnTo>
                <a:lnTo>
                  <a:pt x="987678" y="741236"/>
                </a:lnTo>
                <a:lnTo>
                  <a:pt x="1005172" y="699863"/>
                </a:lnTo>
                <a:lnTo>
                  <a:pt x="1019097" y="656752"/>
                </a:lnTo>
                <a:lnTo>
                  <a:pt x="1029270" y="612089"/>
                </a:lnTo>
                <a:lnTo>
                  <a:pt x="1035508" y="566054"/>
                </a:lnTo>
                <a:lnTo>
                  <a:pt x="1037628" y="518833"/>
                </a:lnTo>
                <a:lnTo>
                  <a:pt x="1035508" y="471611"/>
                </a:lnTo>
                <a:lnTo>
                  <a:pt x="1029270" y="425577"/>
                </a:lnTo>
                <a:lnTo>
                  <a:pt x="1019097" y="380913"/>
                </a:lnTo>
                <a:lnTo>
                  <a:pt x="1005172" y="337803"/>
                </a:lnTo>
                <a:lnTo>
                  <a:pt x="987678" y="296429"/>
                </a:lnTo>
                <a:lnTo>
                  <a:pt x="966799" y="256976"/>
                </a:lnTo>
                <a:lnTo>
                  <a:pt x="942717" y="219626"/>
                </a:lnTo>
                <a:lnTo>
                  <a:pt x="915615" y="184563"/>
                </a:lnTo>
                <a:lnTo>
                  <a:pt x="885677" y="151969"/>
                </a:lnTo>
                <a:lnTo>
                  <a:pt x="853085" y="122029"/>
                </a:lnTo>
                <a:lnTo>
                  <a:pt x="818023" y="94924"/>
                </a:lnTo>
                <a:lnTo>
                  <a:pt x="780674" y="70840"/>
                </a:lnTo>
                <a:lnTo>
                  <a:pt x="741220" y="49957"/>
                </a:lnTo>
                <a:lnTo>
                  <a:pt x="699845" y="32461"/>
                </a:lnTo>
                <a:lnTo>
                  <a:pt x="698310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7" name="object 117"/>
          <p:cNvSpPr/>
          <p:nvPr/>
        </p:nvSpPr>
        <p:spPr>
          <a:xfrm>
            <a:off x="2971800" y="3946516"/>
            <a:ext cx="842724" cy="842724"/>
          </a:xfrm>
          <a:custGeom>
            <a:avLst/>
            <a:gdLst/>
            <a:ahLst/>
            <a:cxnLst/>
            <a:rect l="l" t="t" r="r" b="b"/>
            <a:pathLst>
              <a:path w="985520" h="985520">
                <a:moveTo>
                  <a:pt x="492747" y="0"/>
                </a:moveTo>
                <a:lnTo>
                  <a:pt x="445290" y="2255"/>
                </a:lnTo>
                <a:lnTo>
                  <a:pt x="399110" y="8885"/>
                </a:lnTo>
                <a:lnTo>
                  <a:pt x="354413" y="19683"/>
                </a:lnTo>
                <a:lnTo>
                  <a:pt x="311406" y="34442"/>
                </a:lnTo>
                <a:lnTo>
                  <a:pt x="270295" y="52955"/>
                </a:lnTo>
                <a:lnTo>
                  <a:pt x="231286" y="75016"/>
                </a:lnTo>
                <a:lnTo>
                  <a:pt x="194586" y="100418"/>
                </a:lnTo>
                <a:lnTo>
                  <a:pt x="160402" y="128955"/>
                </a:lnTo>
                <a:lnTo>
                  <a:pt x="128939" y="160421"/>
                </a:lnTo>
                <a:lnTo>
                  <a:pt x="100405" y="194608"/>
                </a:lnTo>
                <a:lnTo>
                  <a:pt x="75006" y="231310"/>
                </a:lnTo>
                <a:lnTo>
                  <a:pt x="52947" y="270321"/>
                </a:lnTo>
                <a:lnTo>
                  <a:pt x="34437" y="311433"/>
                </a:lnTo>
                <a:lnTo>
                  <a:pt x="19680" y="354441"/>
                </a:lnTo>
                <a:lnTo>
                  <a:pt x="8884" y="399138"/>
                </a:lnTo>
                <a:lnTo>
                  <a:pt x="2255" y="445317"/>
                </a:lnTo>
                <a:lnTo>
                  <a:pt x="0" y="492772"/>
                </a:lnTo>
                <a:lnTo>
                  <a:pt x="2255" y="540229"/>
                </a:lnTo>
                <a:lnTo>
                  <a:pt x="8884" y="586409"/>
                </a:lnTo>
                <a:lnTo>
                  <a:pt x="19680" y="631106"/>
                </a:lnTo>
                <a:lnTo>
                  <a:pt x="34437" y="674113"/>
                </a:lnTo>
                <a:lnTo>
                  <a:pt x="52947" y="715224"/>
                </a:lnTo>
                <a:lnTo>
                  <a:pt x="75006" y="754233"/>
                </a:lnTo>
                <a:lnTo>
                  <a:pt x="100405" y="790933"/>
                </a:lnTo>
                <a:lnTo>
                  <a:pt x="128939" y="825117"/>
                </a:lnTo>
                <a:lnTo>
                  <a:pt x="160402" y="856580"/>
                </a:lnTo>
                <a:lnTo>
                  <a:pt x="194586" y="885114"/>
                </a:lnTo>
                <a:lnTo>
                  <a:pt x="231286" y="910513"/>
                </a:lnTo>
                <a:lnTo>
                  <a:pt x="270295" y="932572"/>
                </a:lnTo>
                <a:lnTo>
                  <a:pt x="311406" y="951082"/>
                </a:lnTo>
                <a:lnTo>
                  <a:pt x="354413" y="965839"/>
                </a:lnTo>
                <a:lnTo>
                  <a:pt x="399110" y="976635"/>
                </a:lnTo>
                <a:lnTo>
                  <a:pt x="445290" y="983264"/>
                </a:lnTo>
                <a:lnTo>
                  <a:pt x="492747" y="985519"/>
                </a:lnTo>
                <a:lnTo>
                  <a:pt x="540204" y="983264"/>
                </a:lnTo>
                <a:lnTo>
                  <a:pt x="586384" y="976635"/>
                </a:lnTo>
                <a:lnTo>
                  <a:pt x="631081" y="965839"/>
                </a:lnTo>
                <a:lnTo>
                  <a:pt x="674089" y="951082"/>
                </a:lnTo>
                <a:lnTo>
                  <a:pt x="715201" y="932572"/>
                </a:lnTo>
                <a:lnTo>
                  <a:pt x="754211" y="910513"/>
                </a:lnTo>
                <a:lnTo>
                  <a:pt x="790912" y="885114"/>
                </a:lnTo>
                <a:lnTo>
                  <a:pt x="825097" y="856580"/>
                </a:lnTo>
                <a:lnTo>
                  <a:pt x="856561" y="825117"/>
                </a:lnTo>
                <a:lnTo>
                  <a:pt x="885096" y="790933"/>
                </a:lnTo>
                <a:lnTo>
                  <a:pt x="910497" y="754233"/>
                </a:lnTo>
                <a:lnTo>
                  <a:pt x="932556" y="715224"/>
                </a:lnTo>
                <a:lnTo>
                  <a:pt x="951068" y="674113"/>
                </a:lnTo>
                <a:lnTo>
                  <a:pt x="965825" y="631106"/>
                </a:lnTo>
                <a:lnTo>
                  <a:pt x="976622" y="586409"/>
                </a:lnTo>
                <a:lnTo>
                  <a:pt x="983251" y="540229"/>
                </a:lnTo>
                <a:lnTo>
                  <a:pt x="985507" y="492772"/>
                </a:lnTo>
                <a:lnTo>
                  <a:pt x="983251" y="445317"/>
                </a:lnTo>
                <a:lnTo>
                  <a:pt x="976622" y="399138"/>
                </a:lnTo>
                <a:lnTo>
                  <a:pt x="965825" y="354441"/>
                </a:lnTo>
                <a:lnTo>
                  <a:pt x="951068" y="311433"/>
                </a:lnTo>
                <a:lnTo>
                  <a:pt x="932556" y="270321"/>
                </a:lnTo>
                <a:lnTo>
                  <a:pt x="910497" y="231310"/>
                </a:lnTo>
                <a:lnTo>
                  <a:pt x="885096" y="194608"/>
                </a:lnTo>
                <a:lnTo>
                  <a:pt x="856561" y="160421"/>
                </a:lnTo>
                <a:lnTo>
                  <a:pt x="825097" y="128955"/>
                </a:lnTo>
                <a:lnTo>
                  <a:pt x="790912" y="100418"/>
                </a:lnTo>
                <a:lnTo>
                  <a:pt x="754211" y="75016"/>
                </a:lnTo>
                <a:lnTo>
                  <a:pt x="715201" y="52955"/>
                </a:lnTo>
                <a:lnTo>
                  <a:pt x="674089" y="34442"/>
                </a:lnTo>
                <a:lnTo>
                  <a:pt x="631081" y="19683"/>
                </a:lnTo>
                <a:lnTo>
                  <a:pt x="586384" y="8885"/>
                </a:lnTo>
                <a:lnTo>
                  <a:pt x="540204" y="2255"/>
                </a:lnTo>
                <a:lnTo>
                  <a:pt x="4927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8" name="object 118"/>
          <p:cNvSpPr/>
          <p:nvPr/>
        </p:nvSpPr>
        <p:spPr>
          <a:xfrm>
            <a:off x="2975406" y="3943693"/>
            <a:ext cx="842724" cy="842724"/>
          </a:xfrm>
          <a:custGeom>
            <a:avLst/>
            <a:gdLst/>
            <a:ahLst/>
            <a:cxnLst/>
            <a:rect l="l" t="t" r="r" b="b"/>
            <a:pathLst>
              <a:path w="985520" h="985520">
                <a:moveTo>
                  <a:pt x="985507" y="492785"/>
                </a:moveTo>
                <a:lnTo>
                  <a:pt x="983251" y="540237"/>
                </a:lnTo>
                <a:lnTo>
                  <a:pt x="976622" y="586414"/>
                </a:lnTo>
                <a:lnTo>
                  <a:pt x="965825" y="631108"/>
                </a:lnTo>
                <a:lnTo>
                  <a:pt x="951068" y="674113"/>
                </a:lnTo>
                <a:lnTo>
                  <a:pt x="932557" y="715223"/>
                </a:lnTo>
                <a:lnTo>
                  <a:pt x="910498" y="754231"/>
                </a:lnTo>
                <a:lnTo>
                  <a:pt x="885097" y="790930"/>
                </a:lnTo>
                <a:lnTo>
                  <a:pt x="856562" y="825114"/>
                </a:lnTo>
                <a:lnTo>
                  <a:pt x="825099" y="856576"/>
                </a:lnTo>
                <a:lnTo>
                  <a:pt x="790915" y="885111"/>
                </a:lnTo>
                <a:lnTo>
                  <a:pt x="754215" y="910511"/>
                </a:lnTo>
                <a:lnTo>
                  <a:pt x="715206" y="932570"/>
                </a:lnTo>
                <a:lnTo>
                  <a:pt x="674095" y="951081"/>
                </a:lnTo>
                <a:lnTo>
                  <a:pt x="631088" y="965838"/>
                </a:lnTo>
                <a:lnTo>
                  <a:pt x="586393" y="976635"/>
                </a:lnTo>
                <a:lnTo>
                  <a:pt x="540214" y="983264"/>
                </a:lnTo>
                <a:lnTo>
                  <a:pt x="492759" y="985519"/>
                </a:lnTo>
                <a:lnTo>
                  <a:pt x="445303" y="983264"/>
                </a:lnTo>
                <a:lnTo>
                  <a:pt x="399122" y="976635"/>
                </a:lnTo>
                <a:lnTo>
                  <a:pt x="354425" y="965838"/>
                </a:lnTo>
                <a:lnTo>
                  <a:pt x="311417" y="951081"/>
                </a:lnTo>
                <a:lnTo>
                  <a:pt x="270305" y="932570"/>
                </a:lnTo>
                <a:lnTo>
                  <a:pt x="231295" y="910511"/>
                </a:lnTo>
                <a:lnTo>
                  <a:pt x="194594" y="885111"/>
                </a:lnTo>
                <a:lnTo>
                  <a:pt x="160409" y="856576"/>
                </a:lnTo>
                <a:lnTo>
                  <a:pt x="128945" y="825114"/>
                </a:lnTo>
                <a:lnTo>
                  <a:pt x="100410" y="790930"/>
                </a:lnTo>
                <a:lnTo>
                  <a:pt x="75009" y="754231"/>
                </a:lnTo>
                <a:lnTo>
                  <a:pt x="52950" y="715223"/>
                </a:lnTo>
                <a:lnTo>
                  <a:pt x="34438" y="674113"/>
                </a:lnTo>
                <a:lnTo>
                  <a:pt x="19681" y="631108"/>
                </a:lnTo>
                <a:lnTo>
                  <a:pt x="8885" y="586414"/>
                </a:lnTo>
                <a:lnTo>
                  <a:pt x="2255" y="540237"/>
                </a:lnTo>
                <a:lnTo>
                  <a:pt x="0" y="492785"/>
                </a:lnTo>
                <a:lnTo>
                  <a:pt x="2255" y="445328"/>
                </a:lnTo>
                <a:lnTo>
                  <a:pt x="8885" y="399147"/>
                </a:lnTo>
                <a:lnTo>
                  <a:pt x="19681" y="354448"/>
                </a:lnTo>
                <a:lnTo>
                  <a:pt x="34438" y="311439"/>
                </a:lnTo>
                <a:lnTo>
                  <a:pt x="52950" y="270325"/>
                </a:lnTo>
                <a:lnTo>
                  <a:pt x="75009" y="231313"/>
                </a:lnTo>
                <a:lnTo>
                  <a:pt x="100410" y="194610"/>
                </a:lnTo>
                <a:lnTo>
                  <a:pt x="128945" y="160423"/>
                </a:lnTo>
                <a:lnTo>
                  <a:pt x="160409" y="128957"/>
                </a:lnTo>
                <a:lnTo>
                  <a:pt x="194594" y="100419"/>
                </a:lnTo>
                <a:lnTo>
                  <a:pt x="231295" y="75017"/>
                </a:lnTo>
                <a:lnTo>
                  <a:pt x="270305" y="52955"/>
                </a:lnTo>
                <a:lnTo>
                  <a:pt x="311417" y="34442"/>
                </a:lnTo>
                <a:lnTo>
                  <a:pt x="354425" y="19683"/>
                </a:lnTo>
                <a:lnTo>
                  <a:pt x="399122" y="8886"/>
                </a:lnTo>
                <a:lnTo>
                  <a:pt x="445303" y="2255"/>
                </a:lnTo>
                <a:lnTo>
                  <a:pt x="492759" y="0"/>
                </a:lnTo>
                <a:lnTo>
                  <a:pt x="540214" y="2255"/>
                </a:lnTo>
                <a:lnTo>
                  <a:pt x="586393" y="8886"/>
                </a:lnTo>
                <a:lnTo>
                  <a:pt x="631088" y="19683"/>
                </a:lnTo>
                <a:lnTo>
                  <a:pt x="674095" y="34442"/>
                </a:lnTo>
                <a:lnTo>
                  <a:pt x="715206" y="52955"/>
                </a:lnTo>
                <a:lnTo>
                  <a:pt x="754215" y="75017"/>
                </a:lnTo>
                <a:lnTo>
                  <a:pt x="790915" y="100419"/>
                </a:lnTo>
                <a:lnTo>
                  <a:pt x="825099" y="128957"/>
                </a:lnTo>
                <a:lnTo>
                  <a:pt x="856562" y="160423"/>
                </a:lnTo>
                <a:lnTo>
                  <a:pt x="885097" y="194610"/>
                </a:lnTo>
                <a:lnTo>
                  <a:pt x="910498" y="231313"/>
                </a:lnTo>
                <a:lnTo>
                  <a:pt x="932557" y="270325"/>
                </a:lnTo>
                <a:lnTo>
                  <a:pt x="951068" y="311439"/>
                </a:lnTo>
                <a:lnTo>
                  <a:pt x="965825" y="354448"/>
                </a:lnTo>
                <a:lnTo>
                  <a:pt x="976622" y="399147"/>
                </a:lnTo>
                <a:lnTo>
                  <a:pt x="983251" y="445328"/>
                </a:lnTo>
                <a:lnTo>
                  <a:pt x="985507" y="492785"/>
                </a:lnTo>
                <a:close/>
              </a:path>
            </a:pathLst>
          </a:custGeom>
          <a:ln w="13792">
            <a:solidFill>
              <a:srgbClr val="2177BC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19" name="object 119"/>
          <p:cNvSpPr/>
          <p:nvPr/>
        </p:nvSpPr>
        <p:spPr>
          <a:xfrm>
            <a:off x="3046114" y="4161639"/>
            <a:ext cx="259008" cy="304619"/>
          </a:xfrm>
          <a:custGeom>
            <a:avLst/>
            <a:gdLst/>
            <a:ahLst/>
            <a:cxnLst/>
            <a:rect l="l" t="t" r="r" b="b"/>
            <a:pathLst>
              <a:path w="302895" h="356235">
                <a:moveTo>
                  <a:pt x="225399" y="0"/>
                </a:moveTo>
                <a:lnTo>
                  <a:pt x="0" y="58394"/>
                </a:lnTo>
                <a:lnTo>
                  <a:pt x="77177" y="356171"/>
                </a:lnTo>
                <a:lnTo>
                  <a:pt x="302577" y="297751"/>
                </a:lnTo>
                <a:lnTo>
                  <a:pt x="225399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0" name="object 120"/>
          <p:cNvSpPr/>
          <p:nvPr/>
        </p:nvSpPr>
        <p:spPr>
          <a:xfrm>
            <a:off x="3046114" y="4161639"/>
            <a:ext cx="259008" cy="304619"/>
          </a:xfrm>
          <a:custGeom>
            <a:avLst/>
            <a:gdLst/>
            <a:ahLst/>
            <a:cxnLst/>
            <a:rect l="l" t="t" r="r" b="b"/>
            <a:pathLst>
              <a:path w="302895" h="356235">
                <a:moveTo>
                  <a:pt x="302577" y="297751"/>
                </a:moveTo>
                <a:lnTo>
                  <a:pt x="77177" y="356171"/>
                </a:lnTo>
                <a:lnTo>
                  <a:pt x="0" y="58394"/>
                </a:lnTo>
                <a:lnTo>
                  <a:pt x="225399" y="0"/>
                </a:lnTo>
                <a:lnTo>
                  <a:pt x="302577" y="297751"/>
                </a:lnTo>
                <a:close/>
              </a:path>
            </a:pathLst>
          </a:custGeom>
          <a:ln w="6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1" name="object 121"/>
          <p:cNvSpPr/>
          <p:nvPr/>
        </p:nvSpPr>
        <p:spPr>
          <a:xfrm>
            <a:off x="3465282" y="4060446"/>
            <a:ext cx="182989" cy="228600"/>
          </a:xfrm>
          <a:custGeom>
            <a:avLst/>
            <a:gdLst/>
            <a:ahLst/>
            <a:cxnLst/>
            <a:rect l="l" t="t" r="r" b="b"/>
            <a:pathLst>
              <a:path w="213995" h="267335">
                <a:moveTo>
                  <a:pt x="27927" y="0"/>
                </a:moveTo>
                <a:lnTo>
                  <a:pt x="0" y="245681"/>
                </a:lnTo>
                <a:lnTo>
                  <a:pt x="185978" y="266826"/>
                </a:lnTo>
                <a:lnTo>
                  <a:pt x="213893" y="21145"/>
                </a:lnTo>
                <a:lnTo>
                  <a:pt x="27927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2" name="object 122"/>
          <p:cNvSpPr/>
          <p:nvPr/>
        </p:nvSpPr>
        <p:spPr>
          <a:xfrm>
            <a:off x="3465282" y="4060446"/>
            <a:ext cx="182989" cy="228600"/>
          </a:xfrm>
          <a:custGeom>
            <a:avLst/>
            <a:gdLst/>
            <a:ahLst/>
            <a:cxnLst/>
            <a:rect l="l" t="t" r="r" b="b"/>
            <a:pathLst>
              <a:path w="213995" h="267335">
                <a:moveTo>
                  <a:pt x="185978" y="266826"/>
                </a:moveTo>
                <a:lnTo>
                  <a:pt x="0" y="245681"/>
                </a:lnTo>
                <a:lnTo>
                  <a:pt x="27927" y="0"/>
                </a:lnTo>
                <a:lnTo>
                  <a:pt x="213893" y="21145"/>
                </a:lnTo>
                <a:lnTo>
                  <a:pt x="185978" y="266826"/>
                </a:lnTo>
                <a:close/>
              </a:path>
            </a:pathLst>
          </a:custGeom>
          <a:ln w="3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3" name="object 123"/>
          <p:cNvSpPr/>
          <p:nvPr/>
        </p:nvSpPr>
        <p:spPr>
          <a:xfrm>
            <a:off x="3531733" y="4293543"/>
            <a:ext cx="15204" cy="142807"/>
          </a:xfrm>
          <a:custGeom>
            <a:avLst/>
            <a:gdLst/>
            <a:ahLst/>
            <a:cxnLst/>
            <a:rect l="l" t="t" r="r" b="b"/>
            <a:pathLst>
              <a:path w="17779" h="167004">
                <a:moveTo>
                  <a:pt x="17754" y="0"/>
                </a:moveTo>
                <a:lnTo>
                  <a:pt x="0" y="166522"/>
                </a:lnTo>
              </a:path>
            </a:pathLst>
          </a:custGeom>
          <a:ln w="11950">
            <a:solidFill>
              <a:srgbClr val="2177BC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4" name="object 124"/>
          <p:cNvSpPr/>
          <p:nvPr/>
        </p:nvSpPr>
        <p:spPr>
          <a:xfrm>
            <a:off x="3265364" y="4016323"/>
            <a:ext cx="199821" cy="263352"/>
          </a:xfrm>
          <a:custGeom>
            <a:avLst/>
            <a:gdLst/>
            <a:ahLst/>
            <a:cxnLst/>
            <a:rect l="l" t="t" r="r" b="b"/>
            <a:pathLst>
              <a:path w="233679" h="307975">
                <a:moveTo>
                  <a:pt x="431" y="0"/>
                </a:moveTo>
                <a:lnTo>
                  <a:pt x="0" y="307619"/>
                </a:lnTo>
                <a:lnTo>
                  <a:pt x="232854" y="307924"/>
                </a:lnTo>
                <a:lnTo>
                  <a:pt x="233273" y="317"/>
                </a:lnTo>
                <a:lnTo>
                  <a:pt x="431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5" name="object 125"/>
          <p:cNvSpPr/>
          <p:nvPr/>
        </p:nvSpPr>
        <p:spPr>
          <a:xfrm>
            <a:off x="3265364" y="4016323"/>
            <a:ext cx="199821" cy="263352"/>
          </a:xfrm>
          <a:custGeom>
            <a:avLst/>
            <a:gdLst/>
            <a:ahLst/>
            <a:cxnLst/>
            <a:rect l="l" t="t" r="r" b="b"/>
            <a:pathLst>
              <a:path w="233679" h="307975">
                <a:moveTo>
                  <a:pt x="232854" y="307924"/>
                </a:moveTo>
                <a:lnTo>
                  <a:pt x="0" y="307619"/>
                </a:lnTo>
                <a:lnTo>
                  <a:pt x="431" y="0"/>
                </a:lnTo>
                <a:lnTo>
                  <a:pt x="233273" y="317"/>
                </a:lnTo>
                <a:lnTo>
                  <a:pt x="232854" y="307924"/>
                </a:lnTo>
                <a:close/>
              </a:path>
            </a:pathLst>
          </a:custGeom>
          <a:ln w="6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6" name="object 126"/>
          <p:cNvSpPr/>
          <p:nvPr/>
        </p:nvSpPr>
        <p:spPr>
          <a:xfrm>
            <a:off x="3368564" y="4299136"/>
            <a:ext cx="1086" cy="161269"/>
          </a:xfrm>
          <a:custGeom>
            <a:avLst/>
            <a:gdLst/>
            <a:ahLst/>
            <a:cxnLst/>
            <a:rect l="l" t="t" r="r" b="b"/>
            <a:pathLst>
              <a:path w="1270" h="188595">
                <a:moveTo>
                  <a:pt x="0" y="0"/>
                </a:moveTo>
                <a:lnTo>
                  <a:pt x="1054" y="188455"/>
                </a:lnTo>
              </a:path>
            </a:pathLst>
          </a:custGeom>
          <a:ln w="13449">
            <a:solidFill>
              <a:srgbClr val="2177BC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7" name="object 127"/>
          <p:cNvSpPr/>
          <p:nvPr/>
        </p:nvSpPr>
        <p:spPr>
          <a:xfrm>
            <a:off x="3216961" y="4188006"/>
            <a:ext cx="321452" cy="378466"/>
          </a:xfrm>
          <a:custGeom>
            <a:avLst/>
            <a:gdLst/>
            <a:ahLst/>
            <a:cxnLst/>
            <a:rect l="l" t="t" r="r" b="b"/>
            <a:pathLst>
              <a:path w="375920" h="442595">
                <a:moveTo>
                  <a:pt x="279857" y="0"/>
                </a:moveTo>
                <a:lnTo>
                  <a:pt x="0" y="72529"/>
                </a:lnTo>
                <a:lnTo>
                  <a:pt x="95834" y="442226"/>
                </a:lnTo>
                <a:lnTo>
                  <a:pt x="375678" y="369709"/>
                </a:lnTo>
                <a:lnTo>
                  <a:pt x="279857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8" name="object 128"/>
          <p:cNvSpPr/>
          <p:nvPr/>
        </p:nvSpPr>
        <p:spPr>
          <a:xfrm>
            <a:off x="3216961" y="4188006"/>
            <a:ext cx="321452" cy="378466"/>
          </a:xfrm>
          <a:custGeom>
            <a:avLst/>
            <a:gdLst/>
            <a:ahLst/>
            <a:cxnLst/>
            <a:rect l="l" t="t" r="r" b="b"/>
            <a:pathLst>
              <a:path w="375920" h="442595">
                <a:moveTo>
                  <a:pt x="375678" y="369709"/>
                </a:moveTo>
                <a:lnTo>
                  <a:pt x="95834" y="442226"/>
                </a:lnTo>
                <a:lnTo>
                  <a:pt x="0" y="72529"/>
                </a:lnTo>
                <a:lnTo>
                  <a:pt x="279857" y="0"/>
                </a:lnTo>
                <a:lnTo>
                  <a:pt x="375678" y="369709"/>
                </a:lnTo>
                <a:close/>
              </a:path>
            </a:pathLst>
          </a:custGeom>
          <a:ln w="6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9" name="object 129"/>
          <p:cNvSpPr/>
          <p:nvPr/>
        </p:nvSpPr>
        <p:spPr>
          <a:xfrm>
            <a:off x="3429348" y="4554136"/>
            <a:ext cx="57014" cy="213939"/>
          </a:xfrm>
          <a:custGeom>
            <a:avLst/>
            <a:gdLst/>
            <a:ahLst/>
            <a:cxnLst/>
            <a:rect l="l" t="t" r="r" b="b"/>
            <a:pathLst>
              <a:path w="66675" h="250189">
                <a:moveTo>
                  <a:pt x="0" y="0"/>
                </a:moveTo>
                <a:lnTo>
                  <a:pt x="66624" y="249910"/>
                </a:lnTo>
              </a:path>
            </a:pathLst>
          </a:custGeom>
          <a:ln w="18453">
            <a:solidFill>
              <a:srgbClr val="2177BC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0" name="object 130"/>
          <p:cNvSpPr/>
          <p:nvPr/>
        </p:nvSpPr>
        <p:spPr>
          <a:xfrm>
            <a:off x="3216973" y="4459308"/>
            <a:ext cx="41810" cy="155839"/>
          </a:xfrm>
          <a:custGeom>
            <a:avLst/>
            <a:gdLst/>
            <a:ahLst/>
            <a:cxnLst/>
            <a:rect l="l" t="t" r="r" b="b"/>
            <a:pathLst>
              <a:path w="48895" h="182245">
                <a:moveTo>
                  <a:pt x="0" y="0"/>
                </a:moveTo>
                <a:lnTo>
                  <a:pt x="48552" y="182092"/>
                </a:lnTo>
              </a:path>
            </a:pathLst>
          </a:custGeom>
          <a:ln w="13449">
            <a:solidFill>
              <a:srgbClr val="2177BC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1" name="object 131"/>
          <p:cNvSpPr/>
          <p:nvPr/>
        </p:nvSpPr>
        <p:spPr>
          <a:xfrm>
            <a:off x="3530333" y="4229198"/>
            <a:ext cx="37467" cy="36924"/>
          </a:xfrm>
          <a:custGeom>
            <a:avLst/>
            <a:gdLst/>
            <a:ahLst/>
            <a:cxnLst/>
            <a:rect l="l" t="t" r="r" b="b"/>
            <a:pathLst>
              <a:path w="43814" h="43179">
                <a:moveTo>
                  <a:pt x="30043" y="31724"/>
                </a:moveTo>
                <a:lnTo>
                  <a:pt x="20015" y="31724"/>
                </a:lnTo>
                <a:lnTo>
                  <a:pt x="32384" y="42964"/>
                </a:lnTo>
                <a:lnTo>
                  <a:pt x="30043" y="31724"/>
                </a:lnTo>
                <a:close/>
              </a:path>
              <a:path w="43814" h="43179">
                <a:moveTo>
                  <a:pt x="0" y="13525"/>
                </a:moveTo>
                <a:lnTo>
                  <a:pt x="12369" y="24790"/>
                </a:lnTo>
                <a:lnTo>
                  <a:pt x="5499" y="40017"/>
                </a:lnTo>
                <a:lnTo>
                  <a:pt x="20015" y="31724"/>
                </a:lnTo>
                <a:lnTo>
                  <a:pt x="30043" y="31724"/>
                </a:lnTo>
                <a:lnTo>
                  <a:pt x="28968" y="26619"/>
                </a:lnTo>
                <a:lnTo>
                  <a:pt x="43510" y="18313"/>
                </a:lnTo>
                <a:lnTo>
                  <a:pt x="26911" y="16471"/>
                </a:lnTo>
                <a:lnTo>
                  <a:pt x="26676" y="15341"/>
                </a:lnTo>
                <a:lnTo>
                  <a:pt x="16611" y="15341"/>
                </a:lnTo>
                <a:lnTo>
                  <a:pt x="0" y="13525"/>
                </a:lnTo>
                <a:close/>
              </a:path>
              <a:path w="43814" h="43179">
                <a:moveTo>
                  <a:pt x="23494" y="0"/>
                </a:moveTo>
                <a:lnTo>
                  <a:pt x="18935" y="10236"/>
                </a:lnTo>
                <a:lnTo>
                  <a:pt x="16611" y="15341"/>
                </a:lnTo>
                <a:lnTo>
                  <a:pt x="26676" y="15341"/>
                </a:lnTo>
                <a:lnTo>
                  <a:pt x="23494" y="0"/>
                </a:lnTo>
                <a:close/>
              </a:path>
            </a:pathLst>
          </a:custGeom>
          <a:solidFill>
            <a:srgbClr val="E54857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2" name="object 132"/>
          <p:cNvSpPr/>
          <p:nvPr/>
        </p:nvSpPr>
        <p:spPr>
          <a:xfrm>
            <a:off x="3528585" y="4206349"/>
            <a:ext cx="242175" cy="293759"/>
          </a:xfrm>
          <a:custGeom>
            <a:avLst/>
            <a:gdLst/>
            <a:ahLst/>
            <a:cxnLst/>
            <a:rect l="l" t="t" r="r" b="b"/>
            <a:pathLst>
              <a:path w="283210" h="343535">
                <a:moveTo>
                  <a:pt x="53555" y="0"/>
                </a:moveTo>
                <a:lnTo>
                  <a:pt x="0" y="302933"/>
                </a:lnTo>
                <a:lnTo>
                  <a:pt x="229273" y="343471"/>
                </a:lnTo>
                <a:lnTo>
                  <a:pt x="282841" y="40551"/>
                </a:lnTo>
                <a:lnTo>
                  <a:pt x="53555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3" name="object 133"/>
          <p:cNvSpPr/>
          <p:nvPr/>
        </p:nvSpPr>
        <p:spPr>
          <a:xfrm>
            <a:off x="3528585" y="4206349"/>
            <a:ext cx="242175" cy="293759"/>
          </a:xfrm>
          <a:custGeom>
            <a:avLst/>
            <a:gdLst/>
            <a:ahLst/>
            <a:cxnLst/>
            <a:rect l="l" t="t" r="r" b="b"/>
            <a:pathLst>
              <a:path w="283210" h="343535">
                <a:moveTo>
                  <a:pt x="229273" y="343471"/>
                </a:moveTo>
                <a:lnTo>
                  <a:pt x="0" y="302933"/>
                </a:lnTo>
                <a:lnTo>
                  <a:pt x="53555" y="0"/>
                </a:lnTo>
                <a:lnTo>
                  <a:pt x="282841" y="40551"/>
                </a:lnTo>
                <a:lnTo>
                  <a:pt x="229273" y="343471"/>
                </a:lnTo>
                <a:close/>
              </a:path>
            </a:pathLst>
          </a:custGeom>
          <a:ln w="61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4" name="object 134"/>
          <p:cNvSpPr/>
          <p:nvPr/>
        </p:nvSpPr>
        <p:spPr>
          <a:xfrm>
            <a:off x="3592527" y="4503930"/>
            <a:ext cx="27150" cy="159097"/>
          </a:xfrm>
          <a:custGeom>
            <a:avLst/>
            <a:gdLst/>
            <a:ahLst/>
            <a:cxnLst/>
            <a:rect l="l" t="t" r="r" b="b"/>
            <a:pathLst>
              <a:path w="31750" h="186054">
                <a:moveTo>
                  <a:pt x="31521" y="0"/>
                </a:moveTo>
                <a:lnTo>
                  <a:pt x="0" y="185826"/>
                </a:lnTo>
              </a:path>
            </a:pathLst>
          </a:custGeom>
          <a:ln w="13449">
            <a:solidFill>
              <a:srgbClr val="2177BC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5" name="object 135"/>
          <p:cNvSpPr/>
          <p:nvPr/>
        </p:nvSpPr>
        <p:spPr>
          <a:xfrm>
            <a:off x="3233729" y="4214711"/>
            <a:ext cx="132490" cy="173215"/>
          </a:xfrm>
          <a:custGeom>
            <a:avLst/>
            <a:gdLst/>
            <a:ahLst/>
            <a:cxnLst/>
            <a:rect l="l" t="t" r="r" b="b"/>
            <a:pathLst>
              <a:path w="154939" h="202564">
                <a:moveTo>
                  <a:pt x="154546" y="0"/>
                </a:moveTo>
                <a:lnTo>
                  <a:pt x="93866" y="8235"/>
                </a:lnTo>
                <a:lnTo>
                  <a:pt x="71668" y="14051"/>
                </a:lnTo>
                <a:lnTo>
                  <a:pt x="0" y="118630"/>
                </a:lnTo>
                <a:lnTo>
                  <a:pt x="1156" y="127149"/>
                </a:lnTo>
                <a:lnTo>
                  <a:pt x="20917" y="202554"/>
                </a:lnTo>
                <a:lnTo>
                  <a:pt x="154546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6" name="object 136"/>
          <p:cNvSpPr/>
          <p:nvPr/>
        </p:nvSpPr>
        <p:spPr>
          <a:xfrm>
            <a:off x="3237291" y="4223626"/>
            <a:ext cx="73304" cy="107513"/>
          </a:xfrm>
          <a:custGeom>
            <a:avLst/>
            <a:gdLst/>
            <a:ahLst/>
            <a:cxnLst/>
            <a:rect l="l" t="t" r="r" b="b"/>
            <a:pathLst>
              <a:path w="85725" h="125729">
                <a:moveTo>
                  <a:pt x="0" y="125221"/>
                </a:moveTo>
                <a:lnTo>
                  <a:pt x="85128" y="0"/>
                </a:lnTo>
              </a:path>
            </a:pathLst>
          </a:custGeom>
          <a:ln w="12306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7" name="object 137"/>
          <p:cNvSpPr/>
          <p:nvPr/>
        </p:nvSpPr>
        <p:spPr>
          <a:xfrm>
            <a:off x="3242143" y="4218056"/>
            <a:ext cx="92852" cy="134119"/>
          </a:xfrm>
          <a:custGeom>
            <a:avLst/>
            <a:gdLst/>
            <a:ahLst/>
            <a:cxnLst/>
            <a:rect l="l" t="t" r="r" b="b"/>
            <a:pathLst>
              <a:path w="108585" h="156845">
                <a:moveTo>
                  <a:pt x="0" y="156374"/>
                </a:moveTo>
                <a:lnTo>
                  <a:pt x="108371" y="0"/>
                </a:lnTo>
              </a:path>
            </a:pathLst>
          </a:custGeom>
          <a:ln w="12306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8" name="object 138"/>
          <p:cNvSpPr/>
          <p:nvPr/>
        </p:nvSpPr>
        <p:spPr>
          <a:xfrm>
            <a:off x="3248163" y="4216025"/>
            <a:ext cx="108599" cy="159097"/>
          </a:xfrm>
          <a:custGeom>
            <a:avLst/>
            <a:gdLst/>
            <a:ahLst/>
            <a:cxnLst/>
            <a:rect l="l" t="t" r="r" b="b"/>
            <a:pathLst>
              <a:path w="127000" h="186054">
                <a:moveTo>
                  <a:pt x="0" y="185611"/>
                </a:moveTo>
                <a:lnTo>
                  <a:pt x="126388" y="0"/>
                </a:lnTo>
              </a:path>
            </a:pathLst>
          </a:custGeom>
          <a:ln w="12306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39" name="object 139"/>
          <p:cNvSpPr/>
          <p:nvPr/>
        </p:nvSpPr>
        <p:spPr>
          <a:xfrm>
            <a:off x="3063870" y="4188430"/>
            <a:ext cx="99910" cy="130318"/>
          </a:xfrm>
          <a:custGeom>
            <a:avLst/>
            <a:gdLst/>
            <a:ahLst/>
            <a:cxnLst/>
            <a:rect l="l" t="t" r="r" b="b"/>
            <a:pathLst>
              <a:path w="116839" h="152400">
                <a:moveTo>
                  <a:pt x="116268" y="0"/>
                </a:moveTo>
                <a:lnTo>
                  <a:pt x="70765" y="6182"/>
                </a:lnTo>
                <a:lnTo>
                  <a:pt x="53902" y="10603"/>
                </a:lnTo>
                <a:lnTo>
                  <a:pt x="0" y="89268"/>
                </a:lnTo>
                <a:lnTo>
                  <a:pt x="872" y="95699"/>
                </a:lnTo>
                <a:lnTo>
                  <a:pt x="15734" y="152407"/>
                </a:lnTo>
                <a:lnTo>
                  <a:pt x="116268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0" name="object 140"/>
          <p:cNvSpPr/>
          <p:nvPr/>
        </p:nvSpPr>
        <p:spPr>
          <a:xfrm>
            <a:off x="3066552" y="4195152"/>
            <a:ext cx="54842" cy="80906"/>
          </a:xfrm>
          <a:custGeom>
            <a:avLst/>
            <a:gdLst/>
            <a:ahLst/>
            <a:cxnLst/>
            <a:rect l="l" t="t" r="r" b="b"/>
            <a:pathLst>
              <a:path w="64135" h="94614">
                <a:moveTo>
                  <a:pt x="0" y="94233"/>
                </a:moveTo>
                <a:lnTo>
                  <a:pt x="64033" y="0"/>
                </a:lnTo>
              </a:path>
            </a:pathLst>
          </a:custGeom>
          <a:ln w="9258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1" name="object 141"/>
          <p:cNvSpPr/>
          <p:nvPr/>
        </p:nvSpPr>
        <p:spPr>
          <a:xfrm>
            <a:off x="3070196" y="4190971"/>
            <a:ext cx="70046" cy="100997"/>
          </a:xfrm>
          <a:custGeom>
            <a:avLst/>
            <a:gdLst/>
            <a:ahLst/>
            <a:cxnLst/>
            <a:rect l="l" t="t" r="r" b="b"/>
            <a:pathLst>
              <a:path w="81914" h="118110">
                <a:moveTo>
                  <a:pt x="0" y="117626"/>
                </a:moveTo>
                <a:lnTo>
                  <a:pt x="81514" y="0"/>
                </a:lnTo>
              </a:path>
            </a:pathLst>
          </a:custGeom>
          <a:ln w="9258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2" name="object 142"/>
          <p:cNvSpPr/>
          <p:nvPr/>
        </p:nvSpPr>
        <p:spPr>
          <a:xfrm>
            <a:off x="3074727" y="4189419"/>
            <a:ext cx="81449" cy="119458"/>
          </a:xfrm>
          <a:custGeom>
            <a:avLst/>
            <a:gdLst/>
            <a:ahLst/>
            <a:cxnLst/>
            <a:rect l="l" t="t" r="r" b="b"/>
            <a:pathLst>
              <a:path w="95250" h="139700">
                <a:moveTo>
                  <a:pt x="0" y="139663"/>
                </a:moveTo>
                <a:lnTo>
                  <a:pt x="95087" y="0"/>
                </a:lnTo>
              </a:path>
            </a:pathLst>
          </a:custGeom>
          <a:ln w="9258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3" name="object 143"/>
          <p:cNvSpPr/>
          <p:nvPr/>
        </p:nvSpPr>
        <p:spPr>
          <a:xfrm>
            <a:off x="3558145" y="4220907"/>
            <a:ext cx="130861" cy="98825"/>
          </a:xfrm>
          <a:custGeom>
            <a:avLst/>
            <a:gdLst/>
            <a:ahLst/>
            <a:cxnLst/>
            <a:rect l="l" t="t" r="r" b="b"/>
            <a:pathLst>
              <a:path w="153035" h="115570">
                <a:moveTo>
                  <a:pt x="91242" y="0"/>
                </a:moveTo>
                <a:lnTo>
                  <a:pt x="10580" y="50868"/>
                </a:lnTo>
                <a:lnTo>
                  <a:pt x="8812" y="57196"/>
                </a:lnTo>
                <a:lnTo>
                  <a:pt x="0" y="115082"/>
                </a:lnTo>
                <a:lnTo>
                  <a:pt x="152693" y="14965"/>
                </a:lnTo>
                <a:lnTo>
                  <a:pt x="108498" y="2626"/>
                </a:lnTo>
                <a:lnTo>
                  <a:pt x="91242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4" name="object 144"/>
          <p:cNvSpPr/>
          <p:nvPr/>
        </p:nvSpPr>
        <p:spPr>
          <a:xfrm>
            <a:off x="3565313" y="4223247"/>
            <a:ext cx="82535" cy="52669"/>
          </a:xfrm>
          <a:custGeom>
            <a:avLst/>
            <a:gdLst/>
            <a:ahLst/>
            <a:cxnLst/>
            <a:rect l="l" t="t" r="r" b="b"/>
            <a:pathLst>
              <a:path w="96520" h="61595">
                <a:moveTo>
                  <a:pt x="0" y="61125"/>
                </a:moveTo>
                <a:lnTo>
                  <a:pt x="96139" y="0"/>
                </a:lnTo>
              </a:path>
            </a:pathLst>
          </a:custGeom>
          <a:ln w="9258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5" name="object 145"/>
          <p:cNvSpPr/>
          <p:nvPr/>
        </p:nvSpPr>
        <p:spPr>
          <a:xfrm>
            <a:off x="3562376" y="4226776"/>
            <a:ext cx="104255" cy="65159"/>
          </a:xfrm>
          <a:custGeom>
            <a:avLst/>
            <a:gdLst/>
            <a:ahLst/>
            <a:cxnLst/>
            <a:rect l="l" t="t" r="r" b="b"/>
            <a:pathLst>
              <a:path w="121920" h="76200">
                <a:moveTo>
                  <a:pt x="0" y="75711"/>
                </a:moveTo>
                <a:lnTo>
                  <a:pt x="121467" y="0"/>
                </a:lnTo>
              </a:path>
            </a:pathLst>
          </a:custGeom>
          <a:ln w="9258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6" name="object 146"/>
          <p:cNvSpPr/>
          <p:nvPr/>
        </p:nvSpPr>
        <p:spPr>
          <a:xfrm>
            <a:off x="3559687" y="4231739"/>
            <a:ext cx="122173" cy="77648"/>
          </a:xfrm>
          <a:custGeom>
            <a:avLst/>
            <a:gdLst/>
            <a:ahLst/>
            <a:cxnLst/>
            <a:rect l="l" t="t" r="r" b="b"/>
            <a:pathLst>
              <a:path w="142875" h="90804">
                <a:moveTo>
                  <a:pt x="0" y="90568"/>
                </a:moveTo>
                <a:lnTo>
                  <a:pt x="142647" y="0"/>
                </a:lnTo>
              </a:path>
            </a:pathLst>
          </a:custGeom>
          <a:ln w="9258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7" name="object 147"/>
          <p:cNvSpPr/>
          <p:nvPr/>
        </p:nvSpPr>
        <p:spPr>
          <a:xfrm>
            <a:off x="3479943" y="4068051"/>
            <a:ext cx="109142" cy="86879"/>
          </a:xfrm>
          <a:custGeom>
            <a:avLst/>
            <a:gdLst/>
            <a:ahLst/>
            <a:cxnLst/>
            <a:rect l="l" t="t" r="r" b="b"/>
            <a:pathLst>
              <a:path w="127635" h="101600">
                <a:moveTo>
                  <a:pt x="74373" y="0"/>
                </a:moveTo>
                <a:lnTo>
                  <a:pt x="7048" y="45907"/>
                </a:lnTo>
                <a:lnTo>
                  <a:pt x="5752" y="51288"/>
                </a:lnTo>
                <a:lnTo>
                  <a:pt x="0" y="101033"/>
                </a:lnTo>
                <a:lnTo>
                  <a:pt x="127254" y="10893"/>
                </a:lnTo>
                <a:lnTo>
                  <a:pt x="88988" y="1689"/>
                </a:lnTo>
                <a:lnTo>
                  <a:pt x="74373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8" name="object 148"/>
          <p:cNvSpPr/>
          <p:nvPr/>
        </p:nvSpPr>
        <p:spPr>
          <a:xfrm>
            <a:off x="3484712" y="4069688"/>
            <a:ext cx="68960" cy="47240"/>
          </a:xfrm>
          <a:custGeom>
            <a:avLst/>
            <a:gdLst/>
            <a:ahLst/>
            <a:cxnLst/>
            <a:rect l="l" t="t" r="r" b="b"/>
            <a:pathLst>
              <a:path w="80645" h="55245">
                <a:moveTo>
                  <a:pt x="0" y="55143"/>
                </a:moveTo>
                <a:lnTo>
                  <a:pt x="80175" y="0"/>
                </a:lnTo>
              </a:path>
            </a:pathLst>
          </a:custGeom>
          <a:ln w="7912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49" name="object 149"/>
          <p:cNvSpPr/>
          <p:nvPr/>
        </p:nvSpPr>
        <p:spPr>
          <a:xfrm>
            <a:off x="3482701" y="4072142"/>
            <a:ext cx="86879" cy="58643"/>
          </a:xfrm>
          <a:custGeom>
            <a:avLst/>
            <a:gdLst/>
            <a:ahLst/>
            <a:cxnLst/>
            <a:rect l="l" t="t" r="r" b="b"/>
            <a:pathLst>
              <a:path w="101600" h="68579">
                <a:moveTo>
                  <a:pt x="0" y="68354"/>
                </a:moveTo>
                <a:lnTo>
                  <a:pt x="101346" y="0"/>
                </a:lnTo>
              </a:path>
            </a:pathLst>
          </a:custGeom>
          <a:ln w="7912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0" name="object 150"/>
          <p:cNvSpPr/>
          <p:nvPr/>
        </p:nvSpPr>
        <p:spPr>
          <a:xfrm>
            <a:off x="3480948" y="4075922"/>
            <a:ext cx="102083" cy="70046"/>
          </a:xfrm>
          <a:custGeom>
            <a:avLst/>
            <a:gdLst/>
            <a:ahLst/>
            <a:cxnLst/>
            <a:rect l="l" t="t" r="r" b="b"/>
            <a:pathLst>
              <a:path w="119379" h="81914">
                <a:moveTo>
                  <a:pt x="0" y="81664"/>
                </a:moveTo>
                <a:lnTo>
                  <a:pt x="118979" y="0"/>
                </a:lnTo>
              </a:path>
            </a:pathLst>
          </a:custGeom>
          <a:ln w="7912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1" name="object 151"/>
          <p:cNvSpPr/>
          <p:nvPr/>
        </p:nvSpPr>
        <p:spPr>
          <a:xfrm>
            <a:off x="3269338" y="4018565"/>
            <a:ext cx="119458" cy="110770"/>
          </a:xfrm>
          <a:custGeom>
            <a:avLst/>
            <a:gdLst/>
            <a:ahLst/>
            <a:cxnLst/>
            <a:rect l="l" t="t" r="r" b="b"/>
            <a:pathLst>
              <a:path w="139700" h="129539">
                <a:moveTo>
                  <a:pt x="75116" y="0"/>
                </a:moveTo>
                <a:lnTo>
                  <a:pt x="1232" y="63138"/>
                </a:lnTo>
                <a:lnTo>
                  <a:pt x="385" y="69742"/>
                </a:lnTo>
                <a:lnTo>
                  <a:pt x="0" y="129442"/>
                </a:lnTo>
                <a:lnTo>
                  <a:pt x="139255" y="6090"/>
                </a:lnTo>
                <a:lnTo>
                  <a:pt x="92665" y="112"/>
                </a:lnTo>
                <a:lnTo>
                  <a:pt x="75116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2" name="object 152"/>
          <p:cNvSpPr/>
          <p:nvPr/>
        </p:nvSpPr>
        <p:spPr>
          <a:xfrm>
            <a:off x="3270131" y="4019255"/>
            <a:ext cx="75476" cy="65159"/>
          </a:xfrm>
          <a:custGeom>
            <a:avLst/>
            <a:gdLst/>
            <a:ahLst/>
            <a:cxnLst/>
            <a:rect l="l" t="t" r="r" b="b"/>
            <a:pathLst>
              <a:path w="88264" h="76200">
                <a:moveTo>
                  <a:pt x="0" y="75755"/>
                </a:moveTo>
                <a:lnTo>
                  <a:pt x="87947" y="0"/>
                </a:lnTo>
              </a:path>
            </a:pathLst>
          </a:custGeom>
          <a:ln w="9436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3" name="object 153"/>
          <p:cNvSpPr/>
          <p:nvPr/>
        </p:nvSpPr>
        <p:spPr>
          <a:xfrm>
            <a:off x="3269522" y="4020070"/>
            <a:ext cx="95567" cy="80906"/>
          </a:xfrm>
          <a:custGeom>
            <a:avLst/>
            <a:gdLst/>
            <a:ahLst/>
            <a:cxnLst/>
            <a:rect l="l" t="t" r="r" b="b"/>
            <a:pathLst>
              <a:path w="111760" h="94614">
                <a:moveTo>
                  <a:pt x="0" y="94148"/>
                </a:moveTo>
                <a:lnTo>
                  <a:pt x="111353" y="0"/>
                </a:lnTo>
              </a:path>
            </a:pathLst>
          </a:custGeom>
          <a:ln w="9436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4" name="object 154"/>
          <p:cNvSpPr/>
          <p:nvPr/>
        </p:nvSpPr>
        <p:spPr>
          <a:xfrm>
            <a:off x="3269404" y="4022817"/>
            <a:ext cx="111857" cy="96110"/>
          </a:xfrm>
          <a:custGeom>
            <a:avLst/>
            <a:gdLst/>
            <a:ahLst/>
            <a:cxnLst/>
            <a:rect l="l" t="t" r="r" b="b"/>
            <a:pathLst>
              <a:path w="130810" h="112395">
                <a:moveTo>
                  <a:pt x="0" y="112254"/>
                </a:moveTo>
                <a:lnTo>
                  <a:pt x="130515" y="0"/>
                </a:lnTo>
              </a:path>
            </a:pathLst>
          </a:custGeom>
          <a:ln w="9436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5" name="object 155"/>
          <p:cNvSpPr/>
          <p:nvPr/>
        </p:nvSpPr>
        <p:spPr>
          <a:xfrm>
            <a:off x="3361962" y="4428758"/>
            <a:ext cx="80906" cy="83621"/>
          </a:xfrm>
          <a:custGeom>
            <a:avLst/>
            <a:gdLst/>
            <a:ahLst/>
            <a:cxnLst/>
            <a:rect l="l" t="t" r="r" b="b"/>
            <a:pathLst>
              <a:path w="94614" h="97789">
                <a:moveTo>
                  <a:pt x="37757" y="0"/>
                </a:moveTo>
                <a:lnTo>
                  <a:pt x="37303" y="9392"/>
                </a:lnTo>
                <a:lnTo>
                  <a:pt x="36415" y="28132"/>
                </a:lnTo>
                <a:lnTo>
                  <a:pt x="35928" y="37490"/>
                </a:lnTo>
                <a:lnTo>
                  <a:pt x="0" y="47231"/>
                </a:lnTo>
                <a:lnTo>
                  <a:pt x="34823" y="60528"/>
                </a:lnTo>
                <a:lnTo>
                  <a:pt x="32981" y="97726"/>
                </a:lnTo>
                <a:lnTo>
                  <a:pt x="56337" y="68681"/>
                </a:lnTo>
                <a:lnTo>
                  <a:pt x="82486" y="68681"/>
                </a:lnTo>
                <a:lnTo>
                  <a:pt x="70777" y="50800"/>
                </a:lnTo>
                <a:lnTo>
                  <a:pt x="86338" y="31457"/>
                </a:lnTo>
                <a:lnTo>
                  <a:pt x="58229" y="31457"/>
                </a:lnTo>
                <a:lnTo>
                  <a:pt x="37757" y="0"/>
                </a:lnTo>
                <a:close/>
              </a:path>
              <a:path w="94614" h="97789">
                <a:moveTo>
                  <a:pt x="82486" y="68681"/>
                </a:moveTo>
                <a:lnTo>
                  <a:pt x="56337" y="68681"/>
                </a:lnTo>
                <a:lnTo>
                  <a:pt x="91173" y="81978"/>
                </a:lnTo>
                <a:lnTo>
                  <a:pt x="82486" y="68681"/>
                </a:lnTo>
                <a:close/>
              </a:path>
              <a:path w="94614" h="97789">
                <a:moveTo>
                  <a:pt x="94145" y="21755"/>
                </a:moveTo>
                <a:lnTo>
                  <a:pt x="58229" y="31457"/>
                </a:lnTo>
                <a:lnTo>
                  <a:pt x="86338" y="31457"/>
                </a:lnTo>
                <a:lnTo>
                  <a:pt x="94145" y="21755"/>
                </a:lnTo>
                <a:close/>
              </a:path>
            </a:pathLst>
          </a:custGeom>
          <a:solidFill>
            <a:srgbClr val="E54857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6" name="object 156"/>
          <p:cNvSpPr/>
          <p:nvPr/>
        </p:nvSpPr>
        <p:spPr>
          <a:xfrm>
            <a:off x="3159154" y="4352968"/>
            <a:ext cx="68417" cy="71132"/>
          </a:xfrm>
          <a:custGeom>
            <a:avLst/>
            <a:gdLst/>
            <a:ahLst/>
            <a:cxnLst/>
            <a:rect l="l" t="t" r="r" b="b"/>
            <a:pathLst>
              <a:path w="80010" h="83185">
                <a:moveTo>
                  <a:pt x="32067" y="0"/>
                </a:moveTo>
                <a:lnTo>
                  <a:pt x="31180" y="18453"/>
                </a:lnTo>
                <a:lnTo>
                  <a:pt x="30518" y="31826"/>
                </a:lnTo>
                <a:lnTo>
                  <a:pt x="0" y="40093"/>
                </a:lnTo>
                <a:lnTo>
                  <a:pt x="29565" y="51409"/>
                </a:lnTo>
                <a:lnTo>
                  <a:pt x="28003" y="82981"/>
                </a:lnTo>
                <a:lnTo>
                  <a:pt x="47828" y="58318"/>
                </a:lnTo>
                <a:lnTo>
                  <a:pt x="70049" y="58318"/>
                </a:lnTo>
                <a:lnTo>
                  <a:pt x="60096" y="43129"/>
                </a:lnTo>
                <a:lnTo>
                  <a:pt x="73297" y="26708"/>
                </a:lnTo>
                <a:lnTo>
                  <a:pt x="49441" y="26708"/>
                </a:lnTo>
                <a:lnTo>
                  <a:pt x="32067" y="0"/>
                </a:lnTo>
                <a:close/>
              </a:path>
              <a:path w="80010" h="83185">
                <a:moveTo>
                  <a:pt x="70049" y="58318"/>
                </a:moveTo>
                <a:lnTo>
                  <a:pt x="47828" y="58318"/>
                </a:lnTo>
                <a:lnTo>
                  <a:pt x="77406" y="69583"/>
                </a:lnTo>
                <a:lnTo>
                  <a:pt x="70049" y="58318"/>
                </a:lnTo>
                <a:close/>
              </a:path>
              <a:path w="80010" h="83185">
                <a:moveTo>
                  <a:pt x="79933" y="18453"/>
                </a:moveTo>
                <a:lnTo>
                  <a:pt x="49441" y="26708"/>
                </a:lnTo>
                <a:lnTo>
                  <a:pt x="73297" y="26708"/>
                </a:lnTo>
                <a:lnTo>
                  <a:pt x="79933" y="18453"/>
                </a:lnTo>
                <a:close/>
              </a:path>
            </a:pathLst>
          </a:custGeom>
          <a:solidFill>
            <a:srgbClr val="E54857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7" name="object 157"/>
          <p:cNvSpPr/>
          <p:nvPr/>
        </p:nvSpPr>
        <p:spPr>
          <a:xfrm>
            <a:off x="3600824" y="4401369"/>
            <a:ext cx="70589" cy="71675"/>
          </a:xfrm>
          <a:custGeom>
            <a:avLst/>
            <a:gdLst/>
            <a:ahLst/>
            <a:cxnLst/>
            <a:rect l="l" t="t" r="r" b="b"/>
            <a:pathLst>
              <a:path w="82550" h="83820">
                <a:moveTo>
                  <a:pt x="53638" y="59931"/>
                </a:moveTo>
                <a:lnTo>
                  <a:pt x="34683" y="59931"/>
                </a:lnTo>
                <a:lnTo>
                  <a:pt x="56134" y="83820"/>
                </a:lnTo>
                <a:lnTo>
                  <a:pt x="55315" y="75847"/>
                </a:lnTo>
                <a:lnTo>
                  <a:pt x="53638" y="59931"/>
                </a:lnTo>
                <a:close/>
              </a:path>
              <a:path w="82550" h="83820">
                <a:moveTo>
                  <a:pt x="0" y="21310"/>
                </a:moveTo>
                <a:lnTo>
                  <a:pt x="21424" y="45199"/>
                </a:lnTo>
                <a:lnTo>
                  <a:pt x="5359" y="72961"/>
                </a:lnTo>
                <a:lnTo>
                  <a:pt x="34683" y="59931"/>
                </a:lnTo>
                <a:lnTo>
                  <a:pt x="53638" y="59931"/>
                </a:lnTo>
                <a:lnTo>
                  <a:pt x="52793" y="51917"/>
                </a:lnTo>
                <a:lnTo>
                  <a:pt x="82143" y="38862"/>
                </a:lnTo>
                <a:lnTo>
                  <a:pt x="50812" y="32156"/>
                </a:lnTo>
                <a:lnTo>
                  <a:pt x="50387" y="28003"/>
                </a:lnTo>
                <a:lnTo>
                  <a:pt x="31356" y="28003"/>
                </a:lnTo>
                <a:lnTo>
                  <a:pt x="0" y="21310"/>
                </a:lnTo>
                <a:close/>
              </a:path>
              <a:path w="82550" h="83820">
                <a:moveTo>
                  <a:pt x="47523" y="0"/>
                </a:moveTo>
                <a:lnTo>
                  <a:pt x="39447" y="14016"/>
                </a:lnTo>
                <a:lnTo>
                  <a:pt x="31356" y="28003"/>
                </a:lnTo>
                <a:lnTo>
                  <a:pt x="50387" y="28003"/>
                </a:lnTo>
                <a:lnTo>
                  <a:pt x="47523" y="0"/>
                </a:lnTo>
                <a:close/>
              </a:path>
            </a:pathLst>
          </a:custGeom>
          <a:solidFill>
            <a:srgbClr val="E54857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8" name="object 158"/>
          <p:cNvSpPr/>
          <p:nvPr/>
        </p:nvSpPr>
        <p:spPr>
          <a:xfrm>
            <a:off x="3022811" y="4561868"/>
            <a:ext cx="142807" cy="104255"/>
          </a:xfrm>
          <a:custGeom>
            <a:avLst/>
            <a:gdLst/>
            <a:ahLst/>
            <a:cxnLst/>
            <a:rect l="l" t="t" r="r" b="b"/>
            <a:pathLst>
              <a:path w="167004" h="121920">
                <a:moveTo>
                  <a:pt x="166519" y="0"/>
                </a:moveTo>
                <a:lnTo>
                  <a:pt x="0" y="0"/>
                </a:lnTo>
                <a:lnTo>
                  <a:pt x="19574" y="34613"/>
                </a:lnTo>
                <a:lnTo>
                  <a:pt x="44975" y="71313"/>
                </a:lnTo>
                <a:lnTo>
                  <a:pt x="73511" y="105497"/>
                </a:lnTo>
                <a:lnTo>
                  <a:pt x="89922" y="121907"/>
                </a:lnTo>
                <a:lnTo>
                  <a:pt x="166519" y="121907"/>
                </a:lnTo>
                <a:lnTo>
                  <a:pt x="166519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59" name="object 159"/>
          <p:cNvSpPr/>
          <p:nvPr/>
        </p:nvSpPr>
        <p:spPr>
          <a:xfrm>
            <a:off x="3030642" y="4575714"/>
            <a:ext cx="110228" cy="16833"/>
          </a:xfrm>
          <a:custGeom>
            <a:avLst/>
            <a:gdLst/>
            <a:ahLst/>
            <a:cxnLst/>
            <a:rect l="l" t="t" r="r" b="b"/>
            <a:pathLst>
              <a:path w="128904" h="19685">
                <a:moveTo>
                  <a:pt x="128317" y="0"/>
                </a:moveTo>
                <a:lnTo>
                  <a:pt x="0" y="0"/>
                </a:lnTo>
                <a:lnTo>
                  <a:pt x="10417" y="18420"/>
                </a:lnTo>
                <a:lnTo>
                  <a:pt x="11195" y="19545"/>
                </a:lnTo>
                <a:lnTo>
                  <a:pt x="128317" y="19545"/>
                </a:lnTo>
                <a:lnTo>
                  <a:pt x="128317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0" name="object 160"/>
          <p:cNvSpPr/>
          <p:nvPr/>
        </p:nvSpPr>
        <p:spPr>
          <a:xfrm>
            <a:off x="3049347" y="4605622"/>
            <a:ext cx="92309" cy="17376"/>
          </a:xfrm>
          <a:custGeom>
            <a:avLst/>
            <a:gdLst/>
            <a:ahLst/>
            <a:cxnLst/>
            <a:rect l="l" t="t" r="r" b="b"/>
            <a:pathLst>
              <a:path w="107950" h="20320">
                <a:moveTo>
                  <a:pt x="107584" y="0"/>
                </a:moveTo>
                <a:lnTo>
                  <a:pt x="0" y="0"/>
                </a:lnTo>
                <a:lnTo>
                  <a:pt x="13673" y="19756"/>
                </a:lnTo>
                <a:lnTo>
                  <a:pt x="107584" y="19557"/>
                </a:lnTo>
                <a:lnTo>
                  <a:pt x="107584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1" name="object 161"/>
          <p:cNvSpPr/>
          <p:nvPr/>
        </p:nvSpPr>
        <p:spPr>
          <a:xfrm>
            <a:off x="3072002" y="4635704"/>
            <a:ext cx="64616" cy="17376"/>
          </a:xfrm>
          <a:custGeom>
            <a:avLst/>
            <a:gdLst/>
            <a:ahLst/>
            <a:cxnLst/>
            <a:rect l="l" t="t" r="r" b="b"/>
            <a:pathLst>
              <a:path w="75564" h="20320">
                <a:moveTo>
                  <a:pt x="75351" y="0"/>
                </a:moveTo>
                <a:lnTo>
                  <a:pt x="0" y="0"/>
                </a:lnTo>
                <a:lnTo>
                  <a:pt x="15985" y="19150"/>
                </a:lnTo>
                <a:lnTo>
                  <a:pt x="16787" y="19951"/>
                </a:lnTo>
                <a:lnTo>
                  <a:pt x="75351" y="19951"/>
                </a:lnTo>
                <a:lnTo>
                  <a:pt x="75351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2" name="object 162"/>
          <p:cNvSpPr/>
          <p:nvPr/>
        </p:nvSpPr>
        <p:spPr>
          <a:xfrm>
            <a:off x="3128388" y="4564279"/>
            <a:ext cx="36924" cy="52669"/>
          </a:xfrm>
          <a:custGeom>
            <a:avLst/>
            <a:gdLst/>
            <a:ahLst/>
            <a:cxnLst/>
            <a:rect l="l" t="t" r="r" b="b"/>
            <a:pathLst>
              <a:path w="43179" h="61595">
                <a:moveTo>
                  <a:pt x="43065" y="0"/>
                </a:moveTo>
                <a:lnTo>
                  <a:pt x="0" y="19837"/>
                </a:lnTo>
                <a:lnTo>
                  <a:pt x="43065" y="61506"/>
                </a:lnTo>
                <a:lnTo>
                  <a:pt x="43065" y="0"/>
                </a:lnTo>
                <a:close/>
              </a:path>
            </a:pathLst>
          </a:custGeom>
          <a:solidFill>
            <a:srgbClr val="BB5D27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3" name="object 163"/>
          <p:cNvSpPr/>
          <p:nvPr/>
        </p:nvSpPr>
        <p:spPr>
          <a:xfrm>
            <a:off x="3635717" y="4535128"/>
            <a:ext cx="147694" cy="104255"/>
          </a:xfrm>
          <a:custGeom>
            <a:avLst/>
            <a:gdLst/>
            <a:ahLst/>
            <a:cxnLst/>
            <a:rect l="l" t="t" r="r" b="b"/>
            <a:pathLst>
              <a:path w="172720" h="121920">
                <a:moveTo>
                  <a:pt x="172471" y="0"/>
                </a:moveTo>
                <a:lnTo>
                  <a:pt x="0" y="1159"/>
                </a:lnTo>
                <a:lnTo>
                  <a:pt x="0" y="121733"/>
                </a:lnTo>
                <a:lnTo>
                  <a:pt x="96922" y="121733"/>
                </a:lnTo>
                <a:lnTo>
                  <a:pt x="112907" y="102584"/>
                </a:lnTo>
                <a:lnTo>
                  <a:pt x="138309" y="65884"/>
                </a:lnTo>
                <a:lnTo>
                  <a:pt x="160369" y="26875"/>
                </a:lnTo>
                <a:lnTo>
                  <a:pt x="172471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4" name="object 164"/>
          <p:cNvSpPr/>
          <p:nvPr/>
        </p:nvSpPr>
        <p:spPr>
          <a:xfrm>
            <a:off x="3650563" y="4548587"/>
            <a:ext cx="127060" cy="16833"/>
          </a:xfrm>
          <a:custGeom>
            <a:avLst/>
            <a:gdLst/>
            <a:ahLst/>
            <a:cxnLst/>
            <a:rect l="l" t="t" r="r" b="b"/>
            <a:pathLst>
              <a:path w="148589" h="19685">
                <a:moveTo>
                  <a:pt x="148022" y="0"/>
                </a:moveTo>
                <a:lnTo>
                  <a:pt x="0" y="0"/>
                </a:lnTo>
                <a:lnTo>
                  <a:pt x="0" y="19532"/>
                </a:lnTo>
                <a:lnTo>
                  <a:pt x="138260" y="19532"/>
                </a:lnTo>
                <a:lnTo>
                  <a:pt x="143008" y="11136"/>
                </a:lnTo>
                <a:lnTo>
                  <a:pt x="148022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5" name="object 165"/>
          <p:cNvSpPr/>
          <p:nvPr/>
        </p:nvSpPr>
        <p:spPr>
          <a:xfrm>
            <a:off x="3650563" y="4578472"/>
            <a:ext cx="110770" cy="17376"/>
          </a:xfrm>
          <a:custGeom>
            <a:avLst/>
            <a:gdLst/>
            <a:ahLst/>
            <a:cxnLst/>
            <a:rect l="l" t="t" r="r" b="b"/>
            <a:pathLst>
              <a:path w="129539" h="20320">
                <a:moveTo>
                  <a:pt x="129541" y="0"/>
                </a:moveTo>
                <a:lnTo>
                  <a:pt x="0" y="0"/>
                </a:lnTo>
                <a:lnTo>
                  <a:pt x="0" y="19850"/>
                </a:lnTo>
                <a:lnTo>
                  <a:pt x="117726" y="19850"/>
                </a:lnTo>
                <a:lnTo>
                  <a:pt x="120948" y="15195"/>
                </a:lnTo>
                <a:lnTo>
                  <a:pt x="129541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6" name="object 166"/>
          <p:cNvSpPr/>
          <p:nvPr/>
        </p:nvSpPr>
        <p:spPr>
          <a:xfrm>
            <a:off x="3650562" y="4608543"/>
            <a:ext cx="91765" cy="17376"/>
          </a:xfrm>
          <a:custGeom>
            <a:avLst/>
            <a:gdLst/>
            <a:ahLst/>
            <a:cxnLst/>
            <a:rect l="l" t="t" r="r" b="b"/>
            <a:pathLst>
              <a:path w="107314" h="20320">
                <a:moveTo>
                  <a:pt x="107125" y="0"/>
                </a:moveTo>
                <a:lnTo>
                  <a:pt x="0" y="0"/>
                </a:lnTo>
                <a:lnTo>
                  <a:pt x="0" y="19964"/>
                </a:lnTo>
                <a:lnTo>
                  <a:pt x="92845" y="19964"/>
                </a:lnTo>
                <a:lnTo>
                  <a:pt x="95546" y="16728"/>
                </a:lnTo>
                <a:lnTo>
                  <a:pt x="107125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7" name="object 167"/>
          <p:cNvSpPr/>
          <p:nvPr/>
        </p:nvSpPr>
        <p:spPr>
          <a:xfrm>
            <a:off x="3635717" y="4529775"/>
            <a:ext cx="28236" cy="109685"/>
          </a:xfrm>
          <a:custGeom>
            <a:avLst/>
            <a:gdLst/>
            <a:ahLst/>
            <a:cxnLst/>
            <a:rect l="l" t="t" r="r" b="b"/>
            <a:pathLst>
              <a:path w="33020" h="128270">
                <a:moveTo>
                  <a:pt x="18593" y="0"/>
                </a:moveTo>
                <a:lnTo>
                  <a:pt x="346" y="67536"/>
                </a:lnTo>
                <a:lnTo>
                  <a:pt x="0" y="127992"/>
                </a:lnTo>
                <a:lnTo>
                  <a:pt x="32613" y="98731"/>
                </a:lnTo>
                <a:lnTo>
                  <a:pt x="30718" y="37647"/>
                </a:lnTo>
                <a:lnTo>
                  <a:pt x="26977" y="7633"/>
                </a:lnTo>
                <a:lnTo>
                  <a:pt x="18593" y="0"/>
                </a:lnTo>
                <a:close/>
              </a:path>
            </a:pathLst>
          </a:custGeom>
          <a:solidFill>
            <a:srgbClr val="BB5D27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8" name="object 168"/>
          <p:cNvSpPr/>
          <p:nvPr/>
        </p:nvSpPr>
        <p:spPr>
          <a:xfrm>
            <a:off x="3127856" y="4480354"/>
            <a:ext cx="535934" cy="240003"/>
          </a:xfrm>
          <a:custGeom>
            <a:avLst/>
            <a:gdLst/>
            <a:ahLst/>
            <a:cxnLst/>
            <a:rect l="l" t="t" r="r" b="b"/>
            <a:pathLst>
              <a:path w="626745" h="280670">
                <a:moveTo>
                  <a:pt x="626529" y="0"/>
                </a:moveTo>
                <a:lnTo>
                  <a:pt x="577833" y="3713"/>
                </a:lnTo>
                <a:lnTo>
                  <a:pt x="529388" y="10282"/>
                </a:lnTo>
                <a:lnTo>
                  <a:pt x="481147" y="19187"/>
                </a:lnTo>
                <a:lnTo>
                  <a:pt x="433065" y="29908"/>
                </a:lnTo>
                <a:lnTo>
                  <a:pt x="385097" y="41927"/>
                </a:lnTo>
                <a:lnTo>
                  <a:pt x="241422" y="80574"/>
                </a:lnTo>
                <a:lnTo>
                  <a:pt x="193455" y="92589"/>
                </a:lnTo>
                <a:lnTo>
                  <a:pt x="145374" y="103305"/>
                </a:lnTo>
                <a:lnTo>
                  <a:pt x="97135" y="112203"/>
                </a:lnTo>
                <a:lnTo>
                  <a:pt x="48692" y="118763"/>
                </a:lnTo>
                <a:lnTo>
                  <a:pt x="0" y="122466"/>
                </a:lnTo>
                <a:lnTo>
                  <a:pt x="0" y="247200"/>
                </a:lnTo>
                <a:lnTo>
                  <a:pt x="16317" y="260820"/>
                </a:lnTo>
                <a:lnTo>
                  <a:pt x="44367" y="280232"/>
                </a:lnTo>
                <a:lnTo>
                  <a:pt x="48692" y="279902"/>
                </a:lnTo>
                <a:lnTo>
                  <a:pt x="97135" y="273333"/>
                </a:lnTo>
                <a:lnTo>
                  <a:pt x="145374" y="264428"/>
                </a:lnTo>
                <a:lnTo>
                  <a:pt x="193455" y="253707"/>
                </a:lnTo>
                <a:lnTo>
                  <a:pt x="241422" y="241688"/>
                </a:lnTo>
                <a:lnTo>
                  <a:pt x="385097" y="203041"/>
                </a:lnTo>
                <a:lnTo>
                  <a:pt x="433065" y="191026"/>
                </a:lnTo>
                <a:lnTo>
                  <a:pt x="481147" y="180310"/>
                </a:lnTo>
                <a:lnTo>
                  <a:pt x="529388" y="171413"/>
                </a:lnTo>
                <a:lnTo>
                  <a:pt x="577833" y="164853"/>
                </a:lnTo>
                <a:lnTo>
                  <a:pt x="626529" y="161150"/>
                </a:lnTo>
                <a:lnTo>
                  <a:pt x="626529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69" name="object 169"/>
          <p:cNvSpPr/>
          <p:nvPr/>
        </p:nvSpPr>
        <p:spPr>
          <a:xfrm>
            <a:off x="3127411" y="4495917"/>
            <a:ext cx="537020" cy="127603"/>
          </a:xfrm>
          <a:custGeom>
            <a:avLst/>
            <a:gdLst/>
            <a:ahLst/>
            <a:cxnLst/>
            <a:rect l="l" t="t" r="r" b="b"/>
            <a:pathLst>
              <a:path w="628014" h="149225">
                <a:moveTo>
                  <a:pt x="0" y="123609"/>
                </a:moveTo>
                <a:lnTo>
                  <a:pt x="0" y="148640"/>
                </a:lnTo>
                <a:lnTo>
                  <a:pt x="30077" y="147102"/>
                </a:lnTo>
                <a:lnTo>
                  <a:pt x="106645" y="139519"/>
                </a:lnTo>
                <a:lnTo>
                  <a:pt x="172554" y="127896"/>
                </a:lnTo>
                <a:lnTo>
                  <a:pt x="72172" y="127896"/>
                </a:lnTo>
                <a:lnTo>
                  <a:pt x="0" y="123609"/>
                </a:lnTo>
                <a:close/>
              </a:path>
              <a:path w="628014" h="149225">
                <a:moveTo>
                  <a:pt x="627545" y="0"/>
                </a:moveTo>
                <a:lnTo>
                  <a:pt x="525292" y="13054"/>
                </a:lnTo>
                <a:lnTo>
                  <a:pt x="425239" y="32495"/>
                </a:lnTo>
                <a:lnTo>
                  <a:pt x="317246" y="63322"/>
                </a:lnTo>
                <a:lnTo>
                  <a:pt x="201053" y="103404"/>
                </a:lnTo>
                <a:lnTo>
                  <a:pt x="129276" y="123045"/>
                </a:lnTo>
                <a:lnTo>
                  <a:pt x="72172" y="127896"/>
                </a:lnTo>
                <a:lnTo>
                  <a:pt x="172554" y="127896"/>
                </a:lnTo>
                <a:lnTo>
                  <a:pt x="209201" y="121433"/>
                </a:lnTo>
                <a:lnTo>
                  <a:pt x="317246" y="88392"/>
                </a:lnTo>
                <a:lnTo>
                  <a:pt x="400089" y="55891"/>
                </a:lnTo>
                <a:lnTo>
                  <a:pt x="460027" y="38461"/>
                </a:lnTo>
                <a:lnTo>
                  <a:pt x="526148" y="30166"/>
                </a:lnTo>
                <a:lnTo>
                  <a:pt x="627545" y="25069"/>
                </a:lnTo>
                <a:lnTo>
                  <a:pt x="627545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0" name="object 170"/>
          <p:cNvSpPr/>
          <p:nvPr/>
        </p:nvSpPr>
        <p:spPr>
          <a:xfrm>
            <a:off x="3127432" y="4579635"/>
            <a:ext cx="537020" cy="126517"/>
          </a:xfrm>
          <a:custGeom>
            <a:avLst/>
            <a:gdLst/>
            <a:ahLst/>
            <a:cxnLst/>
            <a:rect l="l" t="t" r="r" b="b"/>
            <a:pathLst>
              <a:path w="628014" h="147954">
                <a:moveTo>
                  <a:pt x="627544" y="0"/>
                </a:moveTo>
                <a:lnTo>
                  <a:pt x="524865" y="10683"/>
                </a:lnTo>
                <a:lnTo>
                  <a:pt x="425159" y="29843"/>
                </a:lnTo>
                <a:lnTo>
                  <a:pt x="318668" y="63372"/>
                </a:lnTo>
                <a:lnTo>
                  <a:pt x="236058" y="95852"/>
                </a:lnTo>
                <a:lnTo>
                  <a:pt x="175326" y="113137"/>
                </a:lnTo>
                <a:lnTo>
                  <a:pt x="106599" y="121040"/>
                </a:lnTo>
                <a:lnTo>
                  <a:pt x="0" y="125374"/>
                </a:lnTo>
                <a:lnTo>
                  <a:pt x="0" y="130683"/>
                </a:lnTo>
                <a:lnTo>
                  <a:pt x="16812" y="144717"/>
                </a:lnTo>
                <a:lnTo>
                  <a:pt x="21012" y="147623"/>
                </a:lnTo>
                <a:lnTo>
                  <a:pt x="30384" y="147146"/>
                </a:lnTo>
                <a:lnTo>
                  <a:pt x="107580" y="139544"/>
                </a:lnTo>
                <a:lnTo>
                  <a:pt x="210653" y="121431"/>
                </a:lnTo>
                <a:lnTo>
                  <a:pt x="318668" y="88353"/>
                </a:lnTo>
                <a:lnTo>
                  <a:pt x="401132" y="55911"/>
                </a:lnTo>
                <a:lnTo>
                  <a:pt x="460795" y="38511"/>
                </a:lnTo>
                <a:lnTo>
                  <a:pt x="526614" y="30223"/>
                </a:lnTo>
                <a:lnTo>
                  <a:pt x="627544" y="25120"/>
                </a:lnTo>
                <a:lnTo>
                  <a:pt x="627544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1" name="object 171"/>
          <p:cNvSpPr/>
          <p:nvPr/>
        </p:nvSpPr>
        <p:spPr>
          <a:xfrm>
            <a:off x="3127432" y="4538074"/>
            <a:ext cx="536477" cy="127603"/>
          </a:xfrm>
          <a:custGeom>
            <a:avLst/>
            <a:gdLst/>
            <a:ahLst/>
            <a:cxnLst/>
            <a:rect l="l" t="t" r="r" b="b"/>
            <a:pathLst>
              <a:path w="627379" h="149225">
                <a:moveTo>
                  <a:pt x="627023" y="0"/>
                </a:moveTo>
                <a:lnTo>
                  <a:pt x="523952" y="10658"/>
                </a:lnTo>
                <a:lnTo>
                  <a:pt x="423861" y="29800"/>
                </a:lnTo>
                <a:lnTo>
                  <a:pt x="316953" y="63322"/>
                </a:lnTo>
                <a:lnTo>
                  <a:pt x="234112" y="95753"/>
                </a:lnTo>
                <a:lnTo>
                  <a:pt x="173481" y="112839"/>
                </a:lnTo>
                <a:lnTo>
                  <a:pt x="105345" y="120229"/>
                </a:lnTo>
                <a:lnTo>
                  <a:pt x="0" y="123570"/>
                </a:lnTo>
                <a:lnTo>
                  <a:pt x="0" y="148640"/>
                </a:lnTo>
                <a:lnTo>
                  <a:pt x="106545" y="139498"/>
                </a:lnTo>
                <a:lnTo>
                  <a:pt x="209011" y="121396"/>
                </a:lnTo>
                <a:lnTo>
                  <a:pt x="316953" y="88341"/>
                </a:lnTo>
                <a:lnTo>
                  <a:pt x="399744" y="55847"/>
                </a:lnTo>
                <a:lnTo>
                  <a:pt x="459639" y="38420"/>
                </a:lnTo>
                <a:lnTo>
                  <a:pt x="525710" y="30123"/>
                </a:lnTo>
                <a:lnTo>
                  <a:pt x="627024" y="25018"/>
                </a:lnTo>
                <a:lnTo>
                  <a:pt x="627023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2" name="object 172"/>
          <p:cNvSpPr/>
          <p:nvPr/>
        </p:nvSpPr>
        <p:spPr>
          <a:xfrm>
            <a:off x="5287806" y="3933788"/>
            <a:ext cx="887283" cy="8873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3" name="object 173"/>
          <p:cNvSpPr/>
          <p:nvPr/>
        </p:nvSpPr>
        <p:spPr>
          <a:xfrm>
            <a:off x="700732" y="3933419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5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4"/>
                </a:lnTo>
                <a:lnTo>
                  <a:pt x="8358" y="612089"/>
                </a:lnTo>
                <a:lnTo>
                  <a:pt x="18532" y="656752"/>
                </a:lnTo>
                <a:lnTo>
                  <a:pt x="32458" y="699863"/>
                </a:lnTo>
                <a:lnTo>
                  <a:pt x="49952" y="741236"/>
                </a:lnTo>
                <a:lnTo>
                  <a:pt x="70833" y="780689"/>
                </a:lnTo>
                <a:lnTo>
                  <a:pt x="94915" y="818039"/>
                </a:lnTo>
                <a:lnTo>
                  <a:pt x="122017" y="853102"/>
                </a:lnTo>
                <a:lnTo>
                  <a:pt x="151955" y="885696"/>
                </a:lnTo>
                <a:lnTo>
                  <a:pt x="184546" y="915636"/>
                </a:lnTo>
                <a:lnTo>
                  <a:pt x="219606" y="942741"/>
                </a:lnTo>
                <a:lnTo>
                  <a:pt x="256953" y="966826"/>
                </a:lnTo>
                <a:lnTo>
                  <a:pt x="296404" y="987708"/>
                </a:lnTo>
                <a:lnTo>
                  <a:pt x="337774" y="1005204"/>
                </a:lnTo>
                <a:lnTo>
                  <a:pt x="380882" y="1019131"/>
                </a:lnTo>
                <a:lnTo>
                  <a:pt x="425543" y="1029306"/>
                </a:lnTo>
                <a:lnTo>
                  <a:pt x="471575" y="1035545"/>
                </a:lnTo>
                <a:lnTo>
                  <a:pt x="518795" y="1037666"/>
                </a:lnTo>
                <a:lnTo>
                  <a:pt x="566024" y="1035545"/>
                </a:lnTo>
                <a:lnTo>
                  <a:pt x="612064" y="1029306"/>
                </a:lnTo>
                <a:lnTo>
                  <a:pt x="656732" y="1019131"/>
                </a:lnTo>
                <a:lnTo>
                  <a:pt x="698310" y="1005700"/>
                </a:lnTo>
                <a:lnTo>
                  <a:pt x="518795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5" y="31965"/>
                </a:lnTo>
                <a:lnTo>
                  <a:pt x="698310" y="31965"/>
                </a:lnTo>
                <a:lnTo>
                  <a:pt x="656732" y="18534"/>
                </a:lnTo>
                <a:lnTo>
                  <a:pt x="612064" y="8359"/>
                </a:lnTo>
                <a:lnTo>
                  <a:pt x="566024" y="2120"/>
                </a:lnTo>
                <a:lnTo>
                  <a:pt x="518795" y="0"/>
                </a:lnTo>
                <a:close/>
              </a:path>
              <a:path w="1038225" h="1038225">
                <a:moveTo>
                  <a:pt x="698310" y="31965"/>
                </a:moveTo>
                <a:lnTo>
                  <a:pt x="518795" y="31965"/>
                </a:lnTo>
                <a:lnTo>
                  <a:pt x="565687" y="34194"/>
                </a:lnTo>
                <a:lnTo>
                  <a:pt x="611317" y="40745"/>
                </a:lnTo>
                <a:lnTo>
                  <a:pt x="655483" y="51414"/>
                </a:lnTo>
                <a:lnTo>
                  <a:pt x="697979" y="65997"/>
                </a:lnTo>
                <a:lnTo>
                  <a:pt x="738601" y="84289"/>
                </a:lnTo>
                <a:lnTo>
                  <a:pt x="777146" y="106087"/>
                </a:lnTo>
                <a:lnTo>
                  <a:pt x="813410" y="131185"/>
                </a:lnTo>
                <a:lnTo>
                  <a:pt x="847189" y="159381"/>
                </a:lnTo>
                <a:lnTo>
                  <a:pt x="878278" y="190470"/>
                </a:lnTo>
                <a:lnTo>
                  <a:pt x="906473" y="224248"/>
                </a:lnTo>
                <a:lnTo>
                  <a:pt x="931571" y="260511"/>
                </a:lnTo>
                <a:lnTo>
                  <a:pt x="953368" y="299054"/>
                </a:lnTo>
                <a:lnTo>
                  <a:pt x="971659" y="339673"/>
                </a:lnTo>
                <a:lnTo>
                  <a:pt x="986240" y="382165"/>
                </a:lnTo>
                <a:lnTo>
                  <a:pt x="996908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8" y="611344"/>
                </a:lnTo>
                <a:lnTo>
                  <a:pt x="986240" y="655505"/>
                </a:lnTo>
                <a:lnTo>
                  <a:pt x="971659" y="697997"/>
                </a:lnTo>
                <a:lnTo>
                  <a:pt x="953368" y="738617"/>
                </a:lnTo>
                <a:lnTo>
                  <a:pt x="931571" y="777160"/>
                </a:lnTo>
                <a:lnTo>
                  <a:pt x="906473" y="813423"/>
                </a:lnTo>
                <a:lnTo>
                  <a:pt x="878278" y="847200"/>
                </a:lnTo>
                <a:lnTo>
                  <a:pt x="847189" y="878288"/>
                </a:lnTo>
                <a:lnTo>
                  <a:pt x="813410" y="906484"/>
                </a:lnTo>
                <a:lnTo>
                  <a:pt x="777146" y="931582"/>
                </a:lnTo>
                <a:lnTo>
                  <a:pt x="738601" y="953379"/>
                </a:lnTo>
                <a:lnTo>
                  <a:pt x="697979" y="971670"/>
                </a:lnTo>
                <a:lnTo>
                  <a:pt x="655483" y="986252"/>
                </a:lnTo>
                <a:lnTo>
                  <a:pt x="611317" y="996920"/>
                </a:lnTo>
                <a:lnTo>
                  <a:pt x="565687" y="1003471"/>
                </a:lnTo>
                <a:lnTo>
                  <a:pt x="518795" y="1005700"/>
                </a:lnTo>
                <a:lnTo>
                  <a:pt x="698310" y="1005700"/>
                </a:lnTo>
                <a:lnTo>
                  <a:pt x="741220" y="987708"/>
                </a:lnTo>
                <a:lnTo>
                  <a:pt x="780674" y="966826"/>
                </a:lnTo>
                <a:lnTo>
                  <a:pt x="818023" y="942741"/>
                </a:lnTo>
                <a:lnTo>
                  <a:pt x="853085" y="915636"/>
                </a:lnTo>
                <a:lnTo>
                  <a:pt x="885677" y="885696"/>
                </a:lnTo>
                <a:lnTo>
                  <a:pt x="915615" y="853102"/>
                </a:lnTo>
                <a:lnTo>
                  <a:pt x="942717" y="818039"/>
                </a:lnTo>
                <a:lnTo>
                  <a:pt x="966799" y="780689"/>
                </a:lnTo>
                <a:lnTo>
                  <a:pt x="987678" y="741236"/>
                </a:lnTo>
                <a:lnTo>
                  <a:pt x="1005172" y="699863"/>
                </a:lnTo>
                <a:lnTo>
                  <a:pt x="1019097" y="656752"/>
                </a:lnTo>
                <a:lnTo>
                  <a:pt x="1029270" y="612089"/>
                </a:lnTo>
                <a:lnTo>
                  <a:pt x="1035508" y="566054"/>
                </a:lnTo>
                <a:lnTo>
                  <a:pt x="1037628" y="518833"/>
                </a:lnTo>
                <a:lnTo>
                  <a:pt x="1035508" y="471611"/>
                </a:lnTo>
                <a:lnTo>
                  <a:pt x="1029270" y="425577"/>
                </a:lnTo>
                <a:lnTo>
                  <a:pt x="1019097" y="380913"/>
                </a:lnTo>
                <a:lnTo>
                  <a:pt x="1005172" y="337803"/>
                </a:lnTo>
                <a:lnTo>
                  <a:pt x="987678" y="296429"/>
                </a:lnTo>
                <a:lnTo>
                  <a:pt x="966799" y="256976"/>
                </a:lnTo>
                <a:lnTo>
                  <a:pt x="942717" y="219626"/>
                </a:lnTo>
                <a:lnTo>
                  <a:pt x="915615" y="184563"/>
                </a:lnTo>
                <a:lnTo>
                  <a:pt x="885677" y="151969"/>
                </a:lnTo>
                <a:lnTo>
                  <a:pt x="853085" y="122029"/>
                </a:lnTo>
                <a:lnTo>
                  <a:pt x="818023" y="94924"/>
                </a:lnTo>
                <a:lnTo>
                  <a:pt x="780674" y="70840"/>
                </a:lnTo>
                <a:lnTo>
                  <a:pt x="741220" y="49957"/>
                </a:lnTo>
                <a:lnTo>
                  <a:pt x="699845" y="32461"/>
                </a:lnTo>
                <a:lnTo>
                  <a:pt x="698310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4" name="object 174"/>
          <p:cNvSpPr/>
          <p:nvPr/>
        </p:nvSpPr>
        <p:spPr>
          <a:xfrm>
            <a:off x="829562" y="4104070"/>
            <a:ext cx="624442" cy="514757"/>
          </a:xfrm>
          <a:custGeom>
            <a:avLst/>
            <a:gdLst/>
            <a:ahLst/>
            <a:cxnLst/>
            <a:rect l="l" t="t" r="r" b="b"/>
            <a:pathLst>
              <a:path w="730250" h="601979">
                <a:moveTo>
                  <a:pt x="364896" y="206057"/>
                </a:moveTo>
                <a:lnTo>
                  <a:pt x="319862" y="213339"/>
                </a:lnTo>
                <a:lnTo>
                  <a:pt x="280728" y="233606"/>
                </a:lnTo>
                <a:lnTo>
                  <a:pt x="249855" y="264490"/>
                </a:lnTo>
                <a:lnTo>
                  <a:pt x="229601" y="303624"/>
                </a:lnTo>
                <a:lnTo>
                  <a:pt x="222326" y="348640"/>
                </a:lnTo>
                <a:lnTo>
                  <a:pt x="222326" y="601637"/>
                </a:lnTo>
                <a:lnTo>
                  <a:pt x="507441" y="601637"/>
                </a:lnTo>
                <a:lnTo>
                  <a:pt x="507441" y="348640"/>
                </a:lnTo>
                <a:lnTo>
                  <a:pt x="500157" y="303624"/>
                </a:lnTo>
                <a:lnTo>
                  <a:pt x="479887" y="264490"/>
                </a:lnTo>
                <a:lnTo>
                  <a:pt x="449005" y="233606"/>
                </a:lnTo>
                <a:lnTo>
                  <a:pt x="409884" y="213339"/>
                </a:lnTo>
                <a:lnTo>
                  <a:pt x="364896" y="206057"/>
                </a:lnTo>
                <a:close/>
              </a:path>
              <a:path w="730250" h="601979">
                <a:moveTo>
                  <a:pt x="190893" y="269608"/>
                </a:moveTo>
                <a:lnTo>
                  <a:pt x="152645" y="277344"/>
                </a:lnTo>
                <a:lnTo>
                  <a:pt x="121385" y="298429"/>
                </a:lnTo>
                <a:lnTo>
                  <a:pt x="100294" y="329674"/>
                </a:lnTo>
                <a:lnTo>
                  <a:pt x="92557" y="367893"/>
                </a:lnTo>
                <a:lnTo>
                  <a:pt x="92557" y="544855"/>
                </a:lnTo>
                <a:lnTo>
                  <a:pt x="199809" y="544855"/>
                </a:lnTo>
                <a:lnTo>
                  <a:pt x="199809" y="348640"/>
                </a:lnTo>
                <a:lnTo>
                  <a:pt x="201100" y="328761"/>
                </a:lnTo>
                <a:lnTo>
                  <a:pt x="204806" y="309664"/>
                </a:lnTo>
                <a:lnTo>
                  <a:pt x="210674" y="291404"/>
                </a:lnTo>
                <a:lnTo>
                  <a:pt x="218452" y="274040"/>
                </a:lnTo>
                <a:lnTo>
                  <a:pt x="211814" y="272255"/>
                </a:lnTo>
                <a:lnTo>
                  <a:pt x="205016" y="270852"/>
                </a:lnTo>
                <a:lnTo>
                  <a:pt x="198046" y="269936"/>
                </a:lnTo>
                <a:lnTo>
                  <a:pt x="190893" y="269608"/>
                </a:lnTo>
                <a:close/>
              </a:path>
              <a:path w="730250" h="601979">
                <a:moveTo>
                  <a:pt x="539000" y="269608"/>
                </a:moveTo>
                <a:lnTo>
                  <a:pt x="531835" y="269936"/>
                </a:lnTo>
                <a:lnTo>
                  <a:pt x="524833" y="270852"/>
                </a:lnTo>
                <a:lnTo>
                  <a:pt x="517994" y="272255"/>
                </a:lnTo>
                <a:lnTo>
                  <a:pt x="511314" y="274040"/>
                </a:lnTo>
                <a:lnTo>
                  <a:pt x="519116" y="291404"/>
                </a:lnTo>
                <a:lnTo>
                  <a:pt x="524986" y="309664"/>
                </a:lnTo>
                <a:lnTo>
                  <a:pt x="528684" y="328761"/>
                </a:lnTo>
                <a:lnTo>
                  <a:pt x="529971" y="348640"/>
                </a:lnTo>
                <a:lnTo>
                  <a:pt x="529971" y="544855"/>
                </a:lnTo>
                <a:lnTo>
                  <a:pt x="637324" y="544855"/>
                </a:lnTo>
                <a:lnTo>
                  <a:pt x="637324" y="367893"/>
                </a:lnTo>
                <a:lnTo>
                  <a:pt x="629578" y="329647"/>
                </a:lnTo>
                <a:lnTo>
                  <a:pt x="608474" y="298405"/>
                </a:lnTo>
                <a:lnTo>
                  <a:pt x="577214" y="277335"/>
                </a:lnTo>
                <a:lnTo>
                  <a:pt x="539000" y="269608"/>
                </a:lnTo>
                <a:close/>
              </a:path>
              <a:path w="730250" h="601979">
                <a:moveTo>
                  <a:pt x="74625" y="304152"/>
                </a:moveTo>
                <a:lnTo>
                  <a:pt x="67945" y="304152"/>
                </a:lnTo>
                <a:lnTo>
                  <a:pt x="41528" y="309502"/>
                </a:lnTo>
                <a:lnTo>
                  <a:pt x="19927" y="324083"/>
                </a:lnTo>
                <a:lnTo>
                  <a:pt x="5349" y="345691"/>
                </a:lnTo>
                <a:lnTo>
                  <a:pt x="0" y="372122"/>
                </a:lnTo>
                <a:lnTo>
                  <a:pt x="0" y="496862"/>
                </a:lnTo>
                <a:lnTo>
                  <a:pt x="70053" y="496862"/>
                </a:lnTo>
                <a:lnTo>
                  <a:pt x="70053" y="367893"/>
                </a:lnTo>
                <a:lnTo>
                  <a:pt x="71223" y="351586"/>
                </a:lnTo>
                <a:lnTo>
                  <a:pt x="74587" y="335976"/>
                </a:lnTo>
                <a:lnTo>
                  <a:pt x="79922" y="321164"/>
                </a:lnTo>
                <a:lnTo>
                  <a:pt x="87007" y="307251"/>
                </a:lnTo>
                <a:lnTo>
                  <a:pt x="80873" y="305447"/>
                </a:lnTo>
                <a:lnTo>
                  <a:pt x="74625" y="304152"/>
                </a:lnTo>
                <a:close/>
              </a:path>
              <a:path w="730250" h="601979">
                <a:moveTo>
                  <a:pt x="662051" y="304152"/>
                </a:moveTo>
                <a:lnTo>
                  <a:pt x="655320" y="304152"/>
                </a:lnTo>
                <a:lnTo>
                  <a:pt x="649033" y="305447"/>
                </a:lnTo>
                <a:lnTo>
                  <a:pt x="642874" y="307251"/>
                </a:lnTo>
                <a:lnTo>
                  <a:pt x="649920" y="321164"/>
                </a:lnTo>
                <a:lnTo>
                  <a:pt x="655269" y="335976"/>
                </a:lnTo>
                <a:lnTo>
                  <a:pt x="658665" y="351586"/>
                </a:lnTo>
                <a:lnTo>
                  <a:pt x="659853" y="367893"/>
                </a:lnTo>
                <a:lnTo>
                  <a:pt x="659853" y="496862"/>
                </a:lnTo>
                <a:lnTo>
                  <a:pt x="729907" y="496862"/>
                </a:lnTo>
                <a:lnTo>
                  <a:pt x="729907" y="372122"/>
                </a:lnTo>
                <a:lnTo>
                  <a:pt x="724555" y="345691"/>
                </a:lnTo>
                <a:lnTo>
                  <a:pt x="709980" y="324083"/>
                </a:lnTo>
                <a:lnTo>
                  <a:pt x="688405" y="309502"/>
                </a:lnTo>
                <a:lnTo>
                  <a:pt x="662051" y="304152"/>
                </a:lnTo>
                <a:close/>
              </a:path>
              <a:path w="730250" h="601979">
                <a:moveTo>
                  <a:pt x="67945" y="198081"/>
                </a:moveTo>
                <a:lnTo>
                  <a:pt x="51829" y="201332"/>
                </a:lnTo>
                <a:lnTo>
                  <a:pt x="38665" y="210191"/>
                </a:lnTo>
                <a:lnTo>
                  <a:pt x="29786" y="223317"/>
                </a:lnTo>
                <a:lnTo>
                  <a:pt x="26530" y="239369"/>
                </a:lnTo>
                <a:lnTo>
                  <a:pt x="29786" y="255423"/>
                </a:lnTo>
                <a:lnTo>
                  <a:pt x="38665" y="268554"/>
                </a:lnTo>
                <a:lnTo>
                  <a:pt x="51829" y="277417"/>
                </a:lnTo>
                <a:lnTo>
                  <a:pt x="67945" y="280669"/>
                </a:lnTo>
                <a:lnTo>
                  <a:pt x="84010" y="277417"/>
                </a:lnTo>
                <a:lnTo>
                  <a:pt x="97153" y="268554"/>
                </a:lnTo>
                <a:lnTo>
                  <a:pt x="106026" y="255423"/>
                </a:lnTo>
                <a:lnTo>
                  <a:pt x="109283" y="239369"/>
                </a:lnTo>
                <a:lnTo>
                  <a:pt x="106026" y="223317"/>
                </a:lnTo>
                <a:lnTo>
                  <a:pt x="97153" y="210191"/>
                </a:lnTo>
                <a:lnTo>
                  <a:pt x="84010" y="201332"/>
                </a:lnTo>
                <a:lnTo>
                  <a:pt x="67945" y="198081"/>
                </a:lnTo>
                <a:close/>
              </a:path>
              <a:path w="730250" h="601979">
                <a:moveTo>
                  <a:pt x="662051" y="198081"/>
                </a:moveTo>
                <a:lnTo>
                  <a:pt x="645932" y="201332"/>
                </a:lnTo>
                <a:lnTo>
                  <a:pt x="632772" y="210191"/>
                </a:lnTo>
                <a:lnTo>
                  <a:pt x="623901" y="223317"/>
                </a:lnTo>
                <a:lnTo>
                  <a:pt x="620649" y="239369"/>
                </a:lnTo>
                <a:lnTo>
                  <a:pt x="623901" y="255423"/>
                </a:lnTo>
                <a:lnTo>
                  <a:pt x="632772" y="268554"/>
                </a:lnTo>
                <a:lnTo>
                  <a:pt x="645932" y="277417"/>
                </a:lnTo>
                <a:lnTo>
                  <a:pt x="662051" y="280669"/>
                </a:lnTo>
                <a:lnTo>
                  <a:pt x="678105" y="277417"/>
                </a:lnTo>
                <a:lnTo>
                  <a:pt x="691235" y="268554"/>
                </a:lnTo>
                <a:lnTo>
                  <a:pt x="700098" y="255423"/>
                </a:lnTo>
                <a:lnTo>
                  <a:pt x="703351" y="239369"/>
                </a:lnTo>
                <a:lnTo>
                  <a:pt x="700098" y="223317"/>
                </a:lnTo>
                <a:lnTo>
                  <a:pt x="691235" y="210191"/>
                </a:lnTo>
                <a:lnTo>
                  <a:pt x="678105" y="201332"/>
                </a:lnTo>
                <a:lnTo>
                  <a:pt x="662051" y="198081"/>
                </a:lnTo>
                <a:close/>
              </a:path>
              <a:path w="730250" h="601979">
                <a:moveTo>
                  <a:pt x="190855" y="122910"/>
                </a:moveTo>
                <a:lnTo>
                  <a:pt x="166917" y="127749"/>
                </a:lnTo>
                <a:lnTo>
                  <a:pt x="147351" y="140939"/>
                </a:lnTo>
                <a:lnTo>
                  <a:pt x="134153" y="160495"/>
                </a:lnTo>
                <a:lnTo>
                  <a:pt x="129311" y="184429"/>
                </a:lnTo>
                <a:lnTo>
                  <a:pt x="134155" y="208298"/>
                </a:lnTo>
                <a:lnTo>
                  <a:pt x="147358" y="227811"/>
                </a:lnTo>
                <a:lnTo>
                  <a:pt x="166923" y="240977"/>
                </a:lnTo>
                <a:lnTo>
                  <a:pt x="190855" y="245808"/>
                </a:lnTo>
                <a:lnTo>
                  <a:pt x="214736" y="240977"/>
                </a:lnTo>
                <a:lnTo>
                  <a:pt x="234275" y="227811"/>
                </a:lnTo>
                <a:lnTo>
                  <a:pt x="247468" y="208298"/>
                </a:lnTo>
                <a:lnTo>
                  <a:pt x="252310" y="184429"/>
                </a:lnTo>
                <a:lnTo>
                  <a:pt x="247460" y="160484"/>
                </a:lnTo>
                <a:lnTo>
                  <a:pt x="234261" y="140930"/>
                </a:lnTo>
                <a:lnTo>
                  <a:pt x="214718" y="127745"/>
                </a:lnTo>
                <a:lnTo>
                  <a:pt x="190855" y="122910"/>
                </a:lnTo>
                <a:close/>
              </a:path>
              <a:path w="730250" h="601979">
                <a:moveTo>
                  <a:pt x="539089" y="122910"/>
                </a:moveTo>
                <a:lnTo>
                  <a:pt x="515173" y="127749"/>
                </a:lnTo>
                <a:lnTo>
                  <a:pt x="495641" y="140939"/>
                </a:lnTo>
                <a:lnTo>
                  <a:pt x="482475" y="160495"/>
                </a:lnTo>
                <a:lnTo>
                  <a:pt x="477647" y="184429"/>
                </a:lnTo>
                <a:lnTo>
                  <a:pt x="482477" y="208298"/>
                </a:lnTo>
                <a:lnTo>
                  <a:pt x="495647" y="227811"/>
                </a:lnTo>
                <a:lnTo>
                  <a:pt x="515178" y="240977"/>
                </a:lnTo>
                <a:lnTo>
                  <a:pt x="539089" y="245808"/>
                </a:lnTo>
                <a:lnTo>
                  <a:pt x="563023" y="240977"/>
                </a:lnTo>
                <a:lnTo>
                  <a:pt x="582593" y="227811"/>
                </a:lnTo>
                <a:lnTo>
                  <a:pt x="595800" y="208298"/>
                </a:lnTo>
                <a:lnTo>
                  <a:pt x="600646" y="184429"/>
                </a:lnTo>
                <a:lnTo>
                  <a:pt x="595782" y="160484"/>
                </a:lnTo>
                <a:lnTo>
                  <a:pt x="582550" y="140930"/>
                </a:lnTo>
                <a:lnTo>
                  <a:pt x="562974" y="127745"/>
                </a:lnTo>
                <a:lnTo>
                  <a:pt x="539089" y="122910"/>
                </a:lnTo>
                <a:close/>
              </a:path>
              <a:path w="730250" h="601979">
                <a:moveTo>
                  <a:pt x="364896" y="0"/>
                </a:moveTo>
                <a:lnTo>
                  <a:pt x="329551" y="7153"/>
                </a:lnTo>
                <a:lnTo>
                  <a:pt x="300642" y="26652"/>
                </a:lnTo>
                <a:lnTo>
                  <a:pt x="281127" y="55555"/>
                </a:lnTo>
                <a:lnTo>
                  <a:pt x="273964" y="90919"/>
                </a:lnTo>
                <a:lnTo>
                  <a:pt x="281121" y="126280"/>
                </a:lnTo>
                <a:lnTo>
                  <a:pt x="300628" y="155201"/>
                </a:lnTo>
                <a:lnTo>
                  <a:pt x="329535" y="174724"/>
                </a:lnTo>
                <a:lnTo>
                  <a:pt x="364896" y="181889"/>
                </a:lnTo>
                <a:lnTo>
                  <a:pt x="400266" y="174724"/>
                </a:lnTo>
                <a:lnTo>
                  <a:pt x="429182" y="155201"/>
                </a:lnTo>
                <a:lnTo>
                  <a:pt x="448694" y="126280"/>
                </a:lnTo>
                <a:lnTo>
                  <a:pt x="455853" y="90919"/>
                </a:lnTo>
                <a:lnTo>
                  <a:pt x="448710" y="55555"/>
                </a:lnTo>
                <a:lnTo>
                  <a:pt x="429196" y="26652"/>
                </a:lnTo>
                <a:lnTo>
                  <a:pt x="400271" y="7153"/>
                </a:lnTo>
                <a:lnTo>
                  <a:pt x="364896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5" name="object 175"/>
          <p:cNvSpPr/>
          <p:nvPr/>
        </p:nvSpPr>
        <p:spPr>
          <a:xfrm>
            <a:off x="1311544" y="4383016"/>
            <a:ext cx="31494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0" y="0"/>
                </a:moveTo>
                <a:lnTo>
                  <a:pt x="36817" y="0"/>
                </a:lnTo>
              </a:path>
            </a:pathLst>
          </a:custGeom>
          <a:ln w="24307">
            <a:solidFill>
              <a:srgbClr val="F9B54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6" name="object 176"/>
          <p:cNvSpPr/>
          <p:nvPr/>
        </p:nvSpPr>
        <p:spPr>
          <a:xfrm>
            <a:off x="1311555" y="4372624"/>
            <a:ext cx="32037" cy="13575"/>
          </a:xfrm>
          <a:custGeom>
            <a:avLst/>
            <a:gdLst/>
            <a:ahLst/>
            <a:cxnLst/>
            <a:rect l="l" t="t" r="r" b="b"/>
            <a:pathLst>
              <a:path w="37465" h="15875">
                <a:moveTo>
                  <a:pt x="37147" y="0"/>
                </a:moveTo>
                <a:lnTo>
                  <a:pt x="0" y="0"/>
                </a:lnTo>
                <a:lnTo>
                  <a:pt x="18580" y="15836"/>
                </a:lnTo>
                <a:lnTo>
                  <a:pt x="37147" y="0"/>
                </a:lnTo>
                <a:close/>
              </a:path>
            </a:pathLst>
          </a:custGeom>
          <a:solidFill>
            <a:srgbClr val="D19138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7" name="object 177"/>
          <p:cNvSpPr/>
          <p:nvPr/>
        </p:nvSpPr>
        <p:spPr>
          <a:xfrm>
            <a:off x="1311469" y="4372623"/>
            <a:ext cx="57557" cy="66245"/>
          </a:xfrm>
          <a:custGeom>
            <a:avLst/>
            <a:gdLst/>
            <a:ahLst/>
            <a:cxnLst/>
            <a:rect l="l" t="t" r="r" b="b"/>
            <a:pathLst>
              <a:path w="67309" h="77470">
                <a:moveTo>
                  <a:pt x="0" y="0"/>
                </a:moveTo>
                <a:lnTo>
                  <a:pt x="0" y="36817"/>
                </a:lnTo>
                <a:lnTo>
                  <a:pt x="49999" y="77241"/>
                </a:lnTo>
                <a:lnTo>
                  <a:pt x="53327" y="63169"/>
                </a:lnTo>
                <a:lnTo>
                  <a:pt x="66941" y="57454"/>
                </a:lnTo>
                <a:lnTo>
                  <a:pt x="0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8" name="object 178"/>
          <p:cNvSpPr/>
          <p:nvPr/>
        </p:nvSpPr>
        <p:spPr>
          <a:xfrm>
            <a:off x="1311469" y="4378000"/>
            <a:ext cx="54299" cy="46697"/>
          </a:xfrm>
          <a:custGeom>
            <a:avLst/>
            <a:gdLst/>
            <a:ahLst/>
            <a:cxnLst/>
            <a:rect l="l" t="t" r="r" b="b"/>
            <a:pathLst>
              <a:path w="63500" h="54610">
                <a:moveTo>
                  <a:pt x="0" y="0"/>
                </a:moveTo>
                <a:lnTo>
                  <a:pt x="88" y="5854"/>
                </a:lnTo>
                <a:lnTo>
                  <a:pt x="59004" y="54470"/>
                </a:lnTo>
                <a:lnTo>
                  <a:pt x="63360" y="52654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79" name="object 179"/>
          <p:cNvSpPr/>
          <p:nvPr/>
        </p:nvSpPr>
        <p:spPr>
          <a:xfrm>
            <a:off x="1311469" y="4387014"/>
            <a:ext cx="47783" cy="41810"/>
          </a:xfrm>
          <a:custGeom>
            <a:avLst/>
            <a:gdLst/>
            <a:ahLst/>
            <a:cxnLst/>
            <a:rect l="l" t="t" r="r" b="b"/>
            <a:pathLst>
              <a:path w="55880" h="48895">
                <a:moveTo>
                  <a:pt x="0" y="0"/>
                </a:moveTo>
                <a:lnTo>
                  <a:pt x="0" y="5524"/>
                </a:lnTo>
                <a:lnTo>
                  <a:pt x="52832" y="48628"/>
                </a:lnTo>
                <a:lnTo>
                  <a:pt x="53378" y="46304"/>
                </a:lnTo>
                <a:lnTo>
                  <a:pt x="55562" y="45377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0" name="object 180"/>
          <p:cNvSpPr/>
          <p:nvPr/>
        </p:nvSpPr>
        <p:spPr>
          <a:xfrm>
            <a:off x="1311469" y="4395886"/>
            <a:ext cx="44525" cy="39638"/>
          </a:xfrm>
          <a:custGeom>
            <a:avLst/>
            <a:gdLst/>
            <a:ahLst/>
            <a:cxnLst/>
            <a:rect l="l" t="t" r="r" b="b"/>
            <a:pathLst>
              <a:path w="52069" h="46354">
                <a:moveTo>
                  <a:pt x="0" y="0"/>
                </a:moveTo>
                <a:lnTo>
                  <a:pt x="0" y="4483"/>
                </a:lnTo>
                <a:lnTo>
                  <a:pt x="50850" y="46355"/>
                </a:lnTo>
                <a:lnTo>
                  <a:pt x="51993" y="41783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1" name="object 181"/>
          <p:cNvSpPr/>
          <p:nvPr/>
        </p:nvSpPr>
        <p:spPr>
          <a:xfrm>
            <a:off x="1285785" y="4372623"/>
            <a:ext cx="57557" cy="66245"/>
          </a:xfrm>
          <a:custGeom>
            <a:avLst/>
            <a:gdLst/>
            <a:ahLst/>
            <a:cxnLst/>
            <a:rect l="l" t="t" r="r" b="b"/>
            <a:pathLst>
              <a:path w="67309" h="77470">
                <a:moveTo>
                  <a:pt x="66941" y="0"/>
                </a:moveTo>
                <a:lnTo>
                  <a:pt x="0" y="57454"/>
                </a:lnTo>
                <a:lnTo>
                  <a:pt x="13614" y="63169"/>
                </a:lnTo>
                <a:lnTo>
                  <a:pt x="16941" y="77241"/>
                </a:lnTo>
                <a:lnTo>
                  <a:pt x="66941" y="36817"/>
                </a:lnTo>
                <a:lnTo>
                  <a:pt x="66941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2" name="object 182"/>
          <p:cNvSpPr/>
          <p:nvPr/>
        </p:nvSpPr>
        <p:spPr>
          <a:xfrm>
            <a:off x="1288837" y="4377445"/>
            <a:ext cx="54299" cy="47240"/>
          </a:xfrm>
          <a:custGeom>
            <a:avLst/>
            <a:gdLst/>
            <a:ahLst/>
            <a:cxnLst/>
            <a:rect l="l" t="t" r="r" b="b"/>
            <a:pathLst>
              <a:path w="63500" h="55245">
                <a:moveTo>
                  <a:pt x="63372" y="0"/>
                </a:moveTo>
                <a:lnTo>
                  <a:pt x="0" y="53314"/>
                </a:lnTo>
                <a:lnTo>
                  <a:pt x="4368" y="55130"/>
                </a:lnTo>
                <a:lnTo>
                  <a:pt x="63169" y="5842"/>
                </a:lnTo>
                <a:lnTo>
                  <a:pt x="63372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3" name="object 183"/>
          <p:cNvSpPr/>
          <p:nvPr/>
        </p:nvSpPr>
        <p:spPr>
          <a:xfrm>
            <a:off x="1295515" y="4386166"/>
            <a:ext cx="47783" cy="42896"/>
          </a:xfrm>
          <a:custGeom>
            <a:avLst/>
            <a:gdLst/>
            <a:ahLst/>
            <a:cxnLst/>
            <a:rect l="l" t="t" r="r" b="b"/>
            <a:pathLst>
              <a:path w="55880" h="50164">
                <a:moveTo>
                  <a:pt x="55562" y="0"/>
                </a:moveTo>
                <a:lnTo>
                  <a:pt x="0" y="46355"/>
                </a:lnTo>
                <a:lnTo>
                  <a:pt x="2184" y="47294"/>
                </a:lnTo>
                <a:lnTo>
                  <a:pt x="2730" y="49606"/>
                </a:lnTo>
                <a:lnTo>
                  <a:pt x="55689" y="5676"/>
                </a:lnTo>
                <a:lnTo>
                  <a:pt x="55562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4" name="object 184"/>
          <p:cNvSpPr/>
          <p:nvPr/>
        </p:nvSpPr>
        <p:spPr>
          <a:xfrm>
            <a:off x="1298579" y="4395202"/>
            <a:ext cx="45068" cy="40724"/>
          </a:xfrm>
          <a:custGeom>
            <a:avLst/>
            <a:gdLst/>
            <a:ahLst/>
            <a:cxnLst/>
            <a:rect l="l" t="t" r="r" b="b"/>
            <a:pathLst>
              <a:path w="52705" h="47625">
                <a:moveTo>
                  <a:pt x="52120" y="0"/>
                </a:moveTo>
                <a:lnTo>
                  <a:pt x="0" y="42595"/>
                </a:lnTo>
                <a:lnTo>
                  <a:pt x="1130" y="47167"/>
                </a:lnTo>
                <a:lnTo>
                  <a:pt x="51942" y="5029"/>
                </a:lnTo>
                <a:lnTo>
                  <a:pt x="5212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5" name="object 185"/>
          <p:cNvSpPr/>
          <p:nvPr/>
        </p:nvSpPr>
        <p:spPr>
          <a:xfrm>
            <a:off x="1413247" y="4395022"/>
            <a:ext cx="20091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3418" y="0"/>
                </a:lnTo>
              </a:path>
            </a:pathLst>
          </a:custGeom>
          <a:ln w="15455">
            <a:solidFill>
              <a:srgbClr val="F9B54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6" name="object 186"/>
          <p:cNvSpPr/>
          <p:nvPr/>
        </p:nvSpPr>
        <p:spPr>
          <a:xfrm>
            <a:off x="1413258" y="4388414"/>
            <a:ext cx="20634" cy="8688"/>
          </a:xfrm>
          <a:custGeom>
            <a:avLst/>
            <a:gdLst/>
            <a:ahLst/>
            <a:cxnLst/>
            <a:rect l="l" t="t" r="r" b="b"/>
            <a:pathLst>
              <a:path w="24130" h="10160">
                <a:moveTo>
                  <a:pt x="23622" y="0"/>
                </a:moveTo>
                <a:lnTo>
                  <a:pt x="0" y="0"/>
                </a:lnTo>
                <a:lnTo>
                  <a:pt x="11811" y="10058"/>
                </a:lnTo>
                <a:lnTo>
                  <a:pt x="23622" y="0"/>
                </a:lnTo>
                <a:close/>
              </a:path>
            </a:pathLst>
          </a:custGeom>
          <a:solidFill>
            <a:srgbClr val="D19138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7" name="object 187"/>
          <p:cNvSpPr/>
          <p:nvPr/>
        </p:nvSpPr>
        <p:spPr>
          <a:xfrm>
            <a:off x="1413203" y="4388414"/>
            <a:ext cx="36924" cy="42353"/>
          </a:xfrm>
          <a:custGeom>
            <a:avLst/>
            <a:gdLst/>
            <a:ahLst/>
            <a:cxnLst/>
            <a:rect l="l" t="t" r="r" b="b"/>
            <a:pathLst>
              <a:path w="43180" h="49529">
                <a:moveTo>
                  <a:pt x="0" y="0"/>
                </a:moveTo>
                <a:lnTo>
                  <a:pt x="0" y="23418"/>
                </a:lnTo>
                <a:lnTo>
                  <a:pt x="31800" y="49110"/>
                </a:lnTo>
                <a:lnTo>
                  <a:pt x="33909" y="40157"/>
                </a:lnTo>
                <a:lnTo>
                  <a:pt x="42570" y="36537"/>
                </a:lnTo>
                <a:lnTo>
                  <a:pt x="0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8" name="object 188"/>
          <p:cNvSpPr/>
          <p:nvPr/>
        </p:nvSpPr>
        <p:spPr>
          <a:xfrm>
            <a:off x="1413203" y="4391835"/>
            <a:ext cx="34752" cy="29865"/>
          </a:xfrm>
          <a:custGeom>
            <a:avLst/>
            <a:gdLst/>
            <a:ahLst/>
            <a:cxnLst/>
            <a:rect l="l" t="t" r="r" b="b"/>
            <a:pathLst>
              <a:path w="40639" h="34925">
                <a:moveTo>
                  <a:pt x="0" y="0"/>
                </a:moveTo>
                <a:lnTo>
                  <a:pt x="50" y="3733"/>
                </a:lnTo>
                <a:lnTo>
                  <a:pt x="37528" y="34645"/>
                </a:lnTo>
                <a:lnTo>
                  <a:pt x="40297" y="33489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89" name="object 189"/>
          <p:cNvSpPr/>
          <p:nvPr/>
        </p:nvSpPr>
        <p:spPr>
          <a:xfrm>
            <a:off x="1413203" y="4397558"/>
            <a:ext cx="30408" cy="26607"/>
          </a:xfrm>
          <a:custGeom>
            <a:avLst/>
            <a:gdLst/>
            <a:ahLst/>
            <a:cxnLst/>
            <a:rect l="l" t="t" r="r" b="b"/>
            <a:pathLst>
              <a:path w="35560" h="31114">
                <a:moveTo>
                  <a:pt x="0" y="0"/>
                </a:moveTo>
                <a:lnTo>
                  <a:pt x="0" y="3505"/>
                </a:lnTo>
                <a:lnTo>
                  <a:pt x="33591" y="30924"/>
                </a:lnTo>
                <a:lnTo>
                  <a:pt x="33934" y="29438"/>
                </a:lnTo>
                <a:lnTo>
                  <a:pt x="35331" y="28867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0" name="object 190"/>
          <p:cNvSpPr/>
          <p:nvPr/>
        </p:nvSpPr>
        <p:spPr>
          <a:xfrm>
            <a:off x="1413204" y="4403217"/>
            <a:ext cx="28779" cy="25521"/>
          </a:xfrm>
          <a:custGeom>
            <a:avLst/>
            <a:gdLst/>
            <a:ahLst/>
            <a:cxnLst/>
            <a:rect l="l" t="t" r="r" b="b"/>
            <a:pathLst>
              <a:path w="33655" h="29845">
                <a:moveTo>
                  <a:pt x="0" y="0"/>
                </a:moveTo>
                <a:lnTo>
                  <a:pt x="0" y="2857"/>
                </a:lnTo>
                <a:lnTo>
                  <a:pt x="32334" y="29463"/>
                </a:lnTo>
                <a:lnTo>
                  <a:pt x="33058" y="26568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1" name="object 191"/>
          <p:cNvSpPr/>
          <p:nvPr/>
        </p:nvSpPr>
        <p:spPr>
          <a:xfrm>
            <a:off x="1396881" y="4388414"/>
            <a:ext cx="36381" cy="42353"/>
          </a:xfrm>
          <a:custGeom>
            <a:avLst/>
            <a:gdLst/>
            <a:ahLst/>
            <a:cxnLst/>
            <a:rect l="l" t="t" r="r" b="b"/>
            <a:pathLst>
              <a:path w="42544" h="49529">
                <a:moveTo>
                  <a:pt x="42557" y="0"/>
                </a:moveTo>
                <a:lnTo>
                  <a:pt x="0" y="36537"/>
                </a:lnTo>
                <a:lnTo>
                  <a:pt x="8661" y="40157"/>
                </a:lnTo>
                <a:lnTo>
                  <a:pt x="10769" y="49110"/>
                </a:lnTo>
                <a:lnTo>
                  <a:pt x="42557" y="23418"/>
                </a:lnTo>
                <a:lnTo>
                  <a:pt x="42557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2" name="object 192"/>
          <p:cNvSpPr/>
          <p:nvPr/>
        </p:nvSpPr>
        <p:spPr>
          <a:xfrm>
            <a:off x="1398825" y="4391487"/>
            <a:ext cx="34752" cy="30408"/>
          </a:xfrm>
          <a:custGeom>
            <a:avLst/>
            <a:gdLst/>
            <a:ahLst/>
            <a:cxnLst/>
            <a:rect l="l" t="t" r="r" b="b"/>
            <a:pathLst>
              <a:path w="40639" h="35560">
                <a:moveTo>
                  <a:pt x="40284" y="0"/>
                </a:moveTo>
                <a:lnTo>
                  <a:pt x="0" y="33896"/>
                </a:lnTo>
                <a:lnTo>
                  <a:pt x="2755" y="35052"/>
                </a:lnTo>
                <a:lnTo>
                  <a:pt x="40157" y="3708"/>
                </a:lnTo>
                <a:lnTo>
                  <a:pt x="40284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3" name="object 193"/>
          <p:cNvSpPr/>
          <p:nvPr/>
        </p:nvSpPr>
        <p:spPr>
          <a:xfrm>
            <a:off x="1403060" y="4397015"/>
            <a:ext cx="30408" cy="27150"/>
          </a:xfrm>
          <a:custGeom>
            <a:avLst/>
            <a:gdLst/>
            <a:ahLst/>
            <a:cxnLst/>
            <a:rect l="l" t="t" r="r" b="b"/>
            <a:pathLst>
              <a:path w="35560" h="31750">
                <a:moveTo>
                  <a:pt x="35331" y="0"/>
                </a:moveTo>
                <a:lnTo>
                  <a:pt x="0" y="29502"/>
                </a:lnTo>
                <a:lnTo>
                  <a:pt x="1397" y="30073"/>
                </a:lnTo>
                <a:lnTo>
                  <a:pt x="1739" y="31546"/>
                </a:lnTo>
                <a:lnTo>
                  <a:pt x="35420" y="3619"/>
                </a:lnTo>
                <a:lnTo>
                  <a:pt x="35331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4" name="object 194"/>
          <p:cNvSpPr/>
          <p:nvPr/>
        </p:nvSpPr>
        <p:spPr>
          <a:xfrm>
            <a:off x="1404994" y="4402760"/>
            <a:ext cx="28779" cy="26064"/>
          </a:xfrm>
          <a:custGeom>
            <a:avLst/>
            <a:gdLst/>
            <a:ahLst/>
            <a:cxnLst/>
            <a:rect l="l" t="t" r="r" b="b"/>
            <a:pathLst>
              <a:path w="33655" h="30479">
                <a:moveTo>
                  <a:pt x="33159" y="0"/>
                </a:moveTo>
                <a:lnTo>
                  <a:pt x="0" y="27101"/>
                </a:lnTo>
                <a:lnTo>
                  <a:pt x="736" y="29997"/>
                </a:lnTo>
                <a:lnTo>
                  <a:pt x="33045" y="3213"/>
                </a:lnTo>
                <a:lnTo>
                  <a:pt x="33159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5" name="object 195"/>
          <p:cNvSpPr/>
          <p:nvPr/>
        </p:nvSpPr>
        <p:spPr>
          <a:xfrm>
            <a:off x="938433" y="4380747"/>
            <a:ext cx="30951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864" y="0"/>
                </a:lnTo>
              </a:path>
            </a:pathLst>
          </a:custGeom>
          <a:ln w="23672">
            <a:solidFill>
              <a:srgbClr val="F9B54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6" name="object 196"/>
          <p:cNvSpPr/>
          <p:nvPr/>
        </p:nvSpPr>
        <p:spPr>
          <a:xfrm>
            <a:off x="938435" y="4370626"/>
            <a:ext cx="30951" cy="13575"/>
          </a:xfrm>
          <a:custGeom>
            <a:avLst/>
            <a:gdLst/>
            <a:ahLst/>
            <a:cxnLst/>
            <a:rect l="l" t="t" r="r" b="b"/>
            <a:pathLst>
              <a:path w="36194" h="15875">
                <a:moveTo>
                  <a:pt x="36182" y="0"/>
                </a:moveTo>
                <a:lnTo>
                  <a:pt x="0" y="0"/>
                </a:lnTo>
                <a:lnTo>
                  <a:pt x="18084" y="15443"/>
                </a:lnTo>
                <a:lnTo>
                  <a:pt x="36182" y="0"/>
                </a:lnTo>
                <a:close/>
              </a:path>
            </a:pathLst>
          </a:custGeom>
          <a:solidFill>
            <a:srgbClr val="D19138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7" name="object 197"/>
          <p:cNvSpPr/>
          <p:nvPr/>
        </p:nvSpPr>
        <p:spPr>
          <a:xfrm>
            <a:off x="938361" y="4370626"/>
            <a:ext cx="55928" cy="64616"/>
          </a:xfrm>
          <a:custGeom>
            <a:avLst/>
            <a:gdLst/>
            <a:ahLst/>
            <a:cxnLst/>
            <a:rect l="l" t="t" r="r" b="b"/>
            <a:pathLst>
              <a:path w="65405" h="75564">
                <a:moveTo>
                  <a:pt x="0" y="0"/>
                </a:moveTo>
                <a:lnTo>
                  <a:pt x="0" y="35864"/>
                </a:lnTo>
                <a:lnTo>
                  <a:pt x="48679" y="75234"/>
                </a:lnTo>
                <a:lnTo>
                  <a:pt x="51930" y="61518"/>
                </a:lnTo>
                <a:lnTo>
                  <a:pt x="65189" y="55956"/>
                </a:lnTo>
                <a:lnTo>
                  <a:pt x="0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8" name="object 198"/>
          <p:cNvSpPr/>
          <p:nvPr/>
        </p:nvSpPr>
        <p:spPr>
          <a:xfrm>
            <a:off x="938360" y="4375860"/>
            <a:ext cx="53213" cy="45611"/>
          </a:xfrm>
          <a:custGeom>
            <a:avLst/>
            <a:gdLst/>
            <a:ahLst/>
            <a:cxnLst/>
            <a:rect l="l" t="t" r="r" b="b"/>
            <a:pathLst>
              <a:path w="62230" h="53339">
                <a:moveTo>
                  <a:pt x="0" y="0"/>
                </a:moveTo>
                <a:lnTo>
                  <a:pt x="88" y="5702"/>
                </a:lnTo>
                <a:lnTo>
                  <a:pt x="57467" y="53047"/>
                </a:lnTo>
                <a:lnTo>
                  <a:pt x="61709" y="51269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99" name="object 199"/>
          <p:cNvSpPr/>
          <p:nvPr/>
        </p:nvSpPr>
        <p:spPr>
          <a:xfrm>
            <a:off x="938360" y="4384636"/>
            <a:ext cx="46697" cy="40724"/>
          </a:xfrm>
          <a:custGeom>
            <a:avLst/>
            <a:gdLst/>
            <a:ahLst/>
            <a:cxnLst/>
            <a:rect l="l" t="t" r="r" b="b"/>
            <a:pathLst>
              <a:path w="54609" h="47625">
                <a:moveTo>
                  <a:pt x="0" y="0"/>
                </a:moveTo>
                <a:lnTo>
                  <a:pt x="0" y="5359"/>
                </a:lnTo>
                <a:lnTo>
                  <a:pt x="51447" y="47358"/>
                </a:lnTo>
                <a:lnTo>
                  <a:pt x="51981" y="45097"/>
                </a:lnTo>
                <a:lnTo>
                  <a:pt x="54102" y="44208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0" name="object 200"/>
          <p:cNvSpPr/>
          <p:nvPr/>
        </p:nvSpPr>
        <p:spPr>
          <a:xfrm>
            <a:off x="938360" y="4393279"/>
            <a:ext cx="43439" cy="39095"/>
          </a:xfrm>
          <a:custGeom>
            <a:avLst/>
            <a:gdLst/>
            <a:ahLst/>
            <a:cxnLst/>
            <a:rect l="l" t="t" r="r" b="b"/>
            <a:pathLst>
              <a:path w="50800" h="45720">
                <a:moveTo>
                  <a:pt x="0" y="0"/>
                </a:moveTo>
                <a:lnTo>
                  <a:pt x="0" y="4368"/>
                </a:lnTo>
                <a:lnTo>
                  <a:pt x="49517" y="45148"/>
                </a:lnTo>
                <a:lnTo>
                  <a:pt x="50634" y="40690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1" name="object 201"/>
          <p:cNvSpPr/>
          <p:nvPr/>
        </p:nvSpPr>
        <p:spPr>
          <a:xfrm>
            <a:off x="913356" y="4370626"/>
            <a:ext cx="55928" cy="64616"/>
          </a:xfrm>
          <a:custGeom>
            <a:avLst/>
            <a:gdLst/>
            <a:ahLst/>
            <a:cxnLst/>
            <a:rect l="l" t="t" r="r" b="b"/>
            <a:pathLst>
              <a:path w="65405" h="75564">
                <a:moveTo>
                  <a:pt x="65189" y="0"/>
                </a:moveTo>
                <a:lnTo>
                  <a:pt x="0" y="55956"/>
                </a:lnTo>
                <a:lnTo>
                  <a:pt x="13246" y="61518"/>
                </a:lnTo>
                <a:lnTo>
                  <a:pt x="16509" y="75234"/>
                </a:lnTo>
                <a:lnTo>
                  <a:pt x="65189" y="35864"/>
                </a:lnTo>
                <a:lnTo>
                  <a:pt x="65189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2" name="object 202"/>
          <p:cNvSpPr/>
          <p:nvPr/>
        </p:nvSpPr>
        <p:spPr>
          <a:xfrm>
            <a:off x="916331" y="4375317"/>
            <a:ext cx="53213" cy="46154"/>
          </a:xfrm>
          <a:custGeom>
            <a:avLst/>
            <a:gdLst/>
            <a:ahLst/>
            <a:cxnLst/>
            <a:rect l="l" t="t" r="r" b="b"/>
            <a:pathLst>
              <a:path w="62230" h="53975">
                <a:moveTo>
                  <a:pt x="61709" y="0"/>
                </a:moveTo>
                <a:lnTo>
                  <a:pt x="0" y="51904"/>
                </a:lnTo>
                <a:lnTo>
                  <a:pt x="4241" y="53682"/>
                </a:lnTo>
                <a:lnTo>
                  <a:pt x="61506" y="5676"/>
                </a:lnTo>
                <a:lnTo>
                  <a:pt x="61709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3" name="object 203"/>
          <p:cNvSpPr/>
          <p:nvPr/>
        </p:nvSpPr>
        <p:spPr>
          <a:xfrm>
            <a:off x="922825" y="4383832"/>
            <a:ext cx="46697" cy="41810"/>
          </a:xfrm>
          <a:custGeom>
            <a:avLst/>
            <a:gdLst/>
            <a:ahLst/>
            <a:cxnLst/>
            <a:rect l="l" t="t" r="r" b="b"/>
            <a:pathLst>
              <a:path w="54609" h="48895">
                <a:moveTo>
                  <a:pt x="54114" y="0"/>
                </a:moveTo>
                <a:lnTo>
                  <a:pt x="0" y="45161"/>
                </a:lnTo>
                <a:lnTo>
                  <a:pt x="2133" y="46037"/>
                </a:lnTo>
                <a:lnTo>
                  <a:pt x="2654" y="48298"/>
                </a:lnTo>
                <a:lnTo>
                  <a:pt x="54241" y="5524"/>
                </a:lnTo>
                <a:lnTo>
                  <a:pt x="54114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4" name="object 204"/>
          <p:cNvSpPr/>
          <p:nvPr/>
        </p:nvSpPr>
        <p:spPr>
          <a:xfrm>
            <a:off x="925798" y="4392596"/>
            <a:ext cx="43439" cy="39638"/>
          </a:xfrm>
          <a:custGeom>
            <a:avLst/>
            <a:gdLst/>
            <a:ahLst/>
            <a:cxnLst/>
            <a:rect l="l" t="t" r="r" b="b"/>
            <a:pathLst>
              <a:path w="50800" h="46354">
                <a:moveTo>
                  <a:pt x="50761" y="0"/>
                </a:moveTo>
                <a:lnTo>
                  <a:pt x="0" y="41490"/>
                </a:lnTo>
                <a:lnTo>
                  <a:pt x="1104" y="45935"/>
                </a:lnTo>
                <a:lnTo>
                  <a:pt x="50596" y="4889"/>
                </a:lnTo>
                <a:lnTo>
                  <a:pt x="50761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5" name="object 205"/>
          <p:cNvSpPr/>
          <p:nvPr/>
        </p:nvSpPr>
        <p:spPr>
          <a:xfrm>
            <a:off x="854605" y="4392470"/>
            <a:ext cx="1900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983" y="0"/>
                </a:lnTo>
              </a:path>
            </a:pathLst>
          </a:custGeom>
          <a:ln w="14516">
            <a:solidFill>
              <a:srgbClr val="F9B549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6" name="object 206"/>
          <p:cNvSpPr/>
          <p:nvPr/>
        </p:nvSpPr>
        <p:spPr>
          <a:xfrm>
            <a:off x="854599" y="4386264"/>
            <a:ext cx="19005" cy="8145"/>
          </a:xfrm>
          <a:custGeom>
            <a:avLst/>
            <a:gdLst/>
            <a:ahLst/>
            <a:cxnLst/>
            <a:rect l="l" t="t" r="r" b="b"/>
            <a:pathLst>
              <a:path w="22225" h="9525">
                <a:moveTo>
                  <a:pt x="22186" y="0"/>
                </a:moveTo>
                <a:lnTo>
                  <a:pt x="0" y="0"/>
                </a:lnTo>
                <a:lnTo>
                  <a:pt x="11099" y="9448"/>
                </a:lnTo>
                <a:lnTo>
                  <a:pt x="22186" y="0"/>
                </a:lnTo>
                <a:close/>
              </a:path>
            </a:pathLst>
          </a:custGeom>
          <a:solidFill>
            <a:srgbClr val="D19138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7" name="object 207"/>
          <p:cNvSpPr/>
          <p:nvPr/>
        </p:nvSpPr>
        <p:spPr>
          <a:xfrm>
            <a:off x="854561" y="4386265"/>
            <a:ext cx="34209" cy="39638"/>
          </a:xfrm>
          <a:custGeom>
            <a:avLst/>
            <a:gdLst/>
            <a:ahLst/>
            <a:cxnLst/>
            <a:rect l="l" t="t" r="r" b="b"/>
            <a:pathLst>
              <a:path w="40005" h="46354">
                <a:moveTo>
                  <a:pt x="0" y="0"/>
                </a:moveTo>
                <a:lnTo>
                  <a:pt x="0" y="21971"/>
                </a:lnTo>
                <a:lnTo>
                  <a:pt x="29845" y="46113"/>
                </a:lnTo>
                <a:lnTo>
                  <a:pt x="31826" y="37693"/>
                </a:lnTo>
                <a:lnTo>
                  <a:pt x="39954" y="34302"/>
                </a:lnTo>
                <a:lnTo>
                  <a:pt x="0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8" name="object 208"/>
          <p:cNvSpPr/>
          <p:nvPr/>
        </p:nvSpPr>
        <p:spPr>
          <a:xfrm>
            <a:off x="854560" y="4389478"/>
            <a:ext cx="32580" cy="28236"/>
          </a:xfrm>
          <a:custGeom>
            <a:avLst/>
            <a:gdLst/>
            <a:ahLst/>
            <a:cxnLst/>
            <a:rect l="l" t="t" r="r" b="b"/>
            <a:pathLst>
              <a:path w="38100" h="33020">
                <a:moveTo>
                  <a:pt x="0" y="0"/>
                </a:moveTo>
                <a:lnTo>
                  <a:pt x="50" y="3479"/>
                </a:lnTo>
                <a:lnTo>
                  <a:pt x="35217" y="32512"/>
                </a:lnTo>
                <a:lnTo>
                  <a:pt x="37833" y="31432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9" name="object 209"/>
          <p:cNvSpPr/>
          <p:nvPr/>
        </p:nvSpPr>
        <p:spPr>
          <a:xfrm>
            <a:off x="854561" y="4394854"/>
            <a:ext cx="28779" cy="24977"/>
          </a:xfrm>
          <a:custGeom>
            <a:avLst/>
            <a:gdLst/>
            <a:ahLst/>
            <a:cxnLst/>
            <a:rect l="l" t="t" r="r" b="b"/>
            <a:pathLst>
              <a:path w="33655" h="29210">
                <a:moveTo>
                  <a:pt x="0" y="0"/>
                </a:moveTo>
                <a:lnTo>
                  <a:pt x="0" y="3276"/>
                </a:lnTo>
                <a:lnTo>
                  <a:pt x="31534" y="29019"/>
                </a:lnTo>
                <a:lnTo>
                  <a:pt x="31864" y="27635"/>
                </a:lnTo>
                <a:lnTo>
                  <a:pt x="33159" y="27089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0" name="object 210"/>
          <p:cNvSpPr/>
          <p:nvPr/>
        </p:nvSpPr>
        <p:spPr>
          <a:xfrm>
            <a:off x="854561" y="4400153"/>
            <a:ext cx="26607" cy="23892"/>
          </a:xfrm>
          <a:custGeom>
            <a:avLst/>
            <a:gdLst/>
            <a:ahLst/>
            <a:cxnLst/>
            <a:rect l="l" t="t" r="r" b="b"/>
            <a:pathLst>
              <a:path w="31115" h="27939">
                <a:moveTo>
                  <a:pt x="0" y="0"/>
                </a:moveTo>
                <a:lnTo>
                  <a:pt x="0" y="2692"/>
                </a:lnTo>
                <a:lnTo>
                  <a:pt x="30353" y="27660"/>
                </a:lnTo>
                <a:lnTo>
                  <a:pt x="31026" y="24942"/>
                </a:lnTo>
                <a:lnTo>
                  <a:pt x="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1" name="object 211"/>
          <p:cNvSpPr/>
          <p:nvPr/>
        </p:nvSpPr>
        <p:spPr>
          <a:xfrm>
            <a:off x="839236" y="4386265"/>
            <a:ext cx="34209" cy="39638"/>
          </a:xfrm>
          <a:custGeom>
            <a:avLst/>
            <a:gdLst/>
            <a:ahLst/>
            <a:cxnLst/>
            <a:rect l="l" t="t" r="r" b="b"/>
            <a:pathLst>
              <a:path w="40005" h="46354">
                <a:moveTo>
                  <a:pt x="39954" y="0"/>
                </a:moveTo>
                <a:lnTo>
                  <a:pt x="0" y="34302"/>
                </a:lnTo>
                <a:lnTo>
                  <a:pt x="8128" y="37693"/>
                </a:lnTo>
                <a:lnTo>
                  <a:pt x="10121" y="46113"/>
                </a:lnTo>
                <a:lnTo>
                  <a:pt x="39954" y="21971"/>
                </a:lnTo>
                <a:lnTo>
                  <a:pt x="39954" y="0"/>
                </a:lnTo>
                <a:close/>
              </a:path>
            </a:pathLst>
          </a:custGeom>
          <a:solidFill>
            <a:srgbClr val="F9B54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2" name="object 212"/>
          <p:cNvSpPr/>
          <p:nvPr/>
        </p:nvSpPr>
        <p:spPr>
          <a:xfrm>
            <a:off x="841061" y="4389141"/>
            <a:ext cx="32580" cy="28236"/>
          </a:xfrm>
          <a:custGeom>
            <a:avLst/>
            <a:gdLst/>
            <a:ahLst/>
            <a:cxnLst/>
            <a:rect l="l" t="t" r="r" b="b"/>
            <a:pathLst>
              <a:path w="38100" h="33020">
                <a:moveTo>
                  <a:pt x="37820" y="0"/>
                </a:moveTo>
                <a:lnTo>
                  <a:pt x="0" y="31826"/>
                </a:lnTo>
                <a:lnTo>
                  <a:pt x="2603" y="32905"/>
                </a:lnTo>
                <a:lnTo>
                  <a:pt x="37706" y="3479"/>
                </a:lnTo>
                <a:lnTo>
                  <a:pt x="37820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3" name="object 213"/>
          <p:cNvSpPr/>
          <p:nvPr/>
        </p:nvSpPr>
        <p:spPr>
          <a:xfrm>
            <a:off x="845047" y="4394343"/>
            <a:ext cx="28779" cy="25521"/>
          </a:xfrm>
          <a:custGeom>
            <a:avLst/>
            <a:gdLst/>
            <a:ahLst/>
            <a:cxnLst/>
            <a:rect l="l" t="t" r="r" b="b"/>
            <a:pathLst>
              <a:path w="33655" h="29845">
                <a:moveTo>
                  <a:pt x="33159" y="0"/>
                </a:moveTo>
                <a:lnTo>
                  <a:pt x="0" y="27686"/>
                </a:lnTo>
                <a:lnTo>
                  <a:pt x="1295" y="28232"/>
                </a:lnTo>
                <a:lnTo>
                  <a:pt x="1625" y="29616"/>
                </a:lnTo>
                <a:lnTo>
                  <a:pt x="33235" y="3403"/>
                </a:lnTo>
                <a:lnTo>
                  <a:pt x="33159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4" name="object 214"/>
          <p:cNvSpPr/>
          <p:nvPr/>
        </p:nvSpPr>
        <p:spPr>
          <a:xfrm>
            <a:off x="846865" y="4399730"/>
            <a:ext cx="26607" cy="24435"/>
          </a:xfrm>
          <a:custGeom>
            <a:avLst/>
            <a:gdLst/>
            <a:ahLst/>
            <a:cxnLst/>
            <a:rect l="l" t="t" r="r" b="b"/>
            <a:pathLst>
              <a:path w="31115" h="28575">
                <a:moveTo>
                  <a:pt x="31115" y="0"/>
                </a:moveTo>
                <a:lnTo>
                  <a:pt x="0" y="25425"/>
                </a:lnTo>
                <a:lnTo>
                  <a:pt x="685" y="28143"/>
                </a:lnTo>
                <a:lnTo>
                  <a:pt x="31013" y="2984"/>
                </a:lnTo>
                <a:lnTo>
                  <a:pt x="31115" y="0"/>
                </a:lnTo>
                <a:close/>
              </a:path>
            </a:pathLst>
          </a:custGeom>
          <a:solidFill>
            <a:srgbClr val="323233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5" name="object 215"/>
          <p:cNvSpPr/>
          <p:nvPr/>
        </p:nvSpPr>
        <p:spPr>
          <a:xfrm>
            <a:off x="1123778" y="4328348"/>
            <a:ext cx="113486" cy="108599"/>
          </a:xfrm>
          <a:custGeom>
            <a:avLst/>
            <a:gdLst/>
            <a:ahLst/>
            <a:cxnLst/>
            <a:rect l="l" t="t" r="r" b="b"/>
            <a:pathLst>
              <a:path w="132715" h="127000">
                <a:moveTo>
                  <a:pt x="132575" y="48526"/>
                </a:moveTo>
                <a:lnTo>
                  <a:pt x="0" y="48526"/>
                </a:lnTo>
                <a:lnTo>
                  <a:pt x="40957" y="78359"/>
                </a:lnTo>
                <a:lnTo>
                  <a:pt x="25323" y="126504"/>
                </a:lnTo>
                <a:lnTo>
                  <a:pt x="66281" y="96685"/>
                </a:lnTo>
                <a:lnTo>
                  <a:pt x="97574" y="96685"/>
                </a:lnTo>
                <a:lnTo>
                  <a:pt x="91592" y="78359"/>
                </a:lnTo>
                <a:lnTo>
                  <a:pt x="132575" y="48526"/>
                </a:lnTo>
                <a:close/>
              </a:path>
              <a:path w="132715" h="127000">
                <a:moveTo>
                  <a:pt x="97574" y="96685"/>
                </a:moveTo>
                <a:lnTo>
                  <a:pt x="66281" y="96685"/>
                </a:lnTo>
                <a:lnTo>
                  <a:pt x="107289" y="126504"/>
                </a:lnTo>
                <a:lnTo>
                  <a:pt x="97574" y="96685"/>
                </a:lnTo>
                <a:close/>
              </a:path>
              <a:path w="132715" h="127000">
                <a:moveTo>
                  <a:pt x="66319" y="0"/>
                </a:moveTo>
                <a:lnTo>
                  <a:pt x="62378" y="12138"/>
                </a:lnTo>
                <a:lnTo>
                  <a:pt x="54558" y="36409"/>
                </a:lnTo>
                <a:lnTo>
                  <a:pt x="50609" y="48526"/>
                </a:lnTo>
                <a:lnTo>
                  <a:pt x="82003" y="48526"/>
                </a:lnTo>
                <a:lnTo>
                  <a:pt x="66319" y="0"/>
                </a:lnTo>
                <a:close/>
              </a:path>
            </a:pathLst>
          </a:custGeom>
          <a:solidFill>
            <a:srgbClr val="E54857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6" name="object 216"/>
          <p:cNvSpPr/>
          <p:nvPr/>
        </p:nvSpPr>
        <p:spPr>
          <a:xfrm>
            <a:off x="7519745" y="5527114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4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4"/>
                </a:lnTo>
                <a:lnTo>
                  <a:pt x="8358" y="612089"/>
                </a:lnTo>
                <a:lnTo>
                  <a:pt x="18532" y="656752"/>
                </a:lnTo>
                <a:lnTo>
                  <a:pt x="32458" y="699863"/>
                </a:lnTo>
                <a:lnTo>
                  <a:pt x="49952" y="741236"/>
                </a:lnTo>
                <a:lnTo>
                  <a:pt x="70833" y="780689"/>
                </a:lnTo>
                <a:lnTo>
                  <a:pt x="94915" y="818039"/>
                </a:lnTo>
                <a:lnTo>
                  <a:pt x="122017" y="853102"/>
                </a:lnTo>
                <a:lnTo>
                  <a:pt x="151955" y="885696"/>
                </a:lnTo>
                <a:lnTo>
                  <a:pt x="184546" y="915636"/>
                </a:lnTo>
                <a:lnTo>
                  <a:pt x="219606" y="942741"/>
                </a:lnTo>
                <a:lnTo>
                  <a:pt x="256953" y="966826"/>
                </a:lnTo>
                <a:lnTo>
                  <a:pt x="296404" y="987708"/>
                </a:lnTo>
                <a:lnTo>
                  <a:pt x="337774" y="1005204"/>
                </a:lnTo>
                <a:lnTo>
                  <a:pt x="380882" y="1019131"/>
                </a:lnTo>
                <a:lnTo>
                  <a:pt x="425543" y="1029306"/>
                </a:lnTo>
                <a:lnTo>
                  <a:pt x="471575" y="1035545"/>
                </a:lnTo>
                <a:lnTo>
                  <a:pt x="518794" y="1037666"/>
                </a:lnTo>
                <a:lnTo>
                  <a:pt x="566024" y="1035545"/>
                </a:lnTo>
                <a:lnTo>
                  <a:pt x="612064" y="1029306"/>
                </a:lnTo>
                <a:lnTo>
                  <a:pt x="656732" y="1019131"/>
                </a:lnTo>
                <a:lnTo>
                  <a:pt x="698310" y="1005700"/>
                </a:lnTo>
                <a:lnTo>
                  <a:pt x="518794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4" y="31965"/>
                </a:lnTo>
                <a:lnTo>
                  <a:pt x="698310" y="31965"/>
                </a:lnTo>
                <a:lnTo>
                  <a:pt x="656732" y="18534"/>
                </a:lnTo>
                <a:lnTo>
                  <a:pt x="612064" y="8359"/>
                </a:lnTo>
                <a:lnTo>
                  <a:pt x="566024" y="2120"/>
                </a:lnTo>
                <a:lnTo>
                  <a:pt x="518794" y="0"/>
                </a:lnTo>
                <a:close/>
              </a:path>
              <a:path w="1038225" h="1038225">
                <a:moveTo>
                  <a:pt x="698310" y="31965"/>
                </a:moveTo>
                <a:lnTo>
                  <a:pt x="518794" y="31965"/>
                </a:lnTo>
                <a:lnTo>
                  <a:pt x="565687" y="34194"/>
                </a:lnTo>
                <a:lnTo>
                  <a:pt x="611317" y="40745"/>
                </a:lnTo>
                <a:lnTo>
                  <a:pt x="655483" y="51414"/>
                </a:lnTo>
                <a:lnTo>
                  <a:pt x="697979" y="65997"/>
                </a:lnTo>
                <a:lnTo>
                  <a:pt x="738601" y="84289"/>
                </a:lnTo>
                <a:lnTo>
                  <a:pt x="777146" y="106087"/>
                </a:lnTo>
                <a:lnTo>
                  <a:pt x="813410" y="131185"/>
                </a:lnTo>
                <a:lnTo>
                  <a:pt x="847189" y="159381"/>
                </a:lnTo>
                <a:lnTo>
                  <a:pt x="878278" y="190470"/>
                </a:lnTo>
                <a:lnTo>
                  <a:pt x="906473" y="224248"/>
                </a:lnTo>
                <a:lnTo>
                  <a:pt x="931571" y="260511"/>
                </a:lnTo>
                <a:lnTo>
                  <a:pt x="953368" y="299054"/>
                </a:lnTo>
                <a:lnTo>
                  <a:pt x="971659" y="339673"/>
                </a:lnTo>
                <a:lnTo>
                  <a:pt x="986240" y="382165"/>
                </a:lnTo>
                <a:lnTo>
                  <a:pt x="996908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8" y="611344"/>
                </a:lnTo>
                <a:lnTo>
                  <a:pt x="986240" y="655505"/>
                </a:lnTo>
                <a:lnTo>
                  <a:pt x="971659" y="697997"/>
                </a:lnTo>
                <a:lnTo>
                  <a:pt x="953368" y="738617"/>
                </a:lnTo>
                <a:lnTo>
                  <a:pt x="931571" y="777160"/>
                </a:lnTo>
                <a:lnTo>
                  <a:pt x="906473" y="813423"/>
                </a:lnTo>
                <a:lnTo>
                  <a:pt x="878278" y="847200"/>
                </a:lnTo>
                <a:lnTo>
                  <a:pt x="847189" y="878288"/>
                </a:lnTo>
                <a:lnTo>
                  <a:pt x="813410" y="906484"/>
                </a:lnTo>
                <a:lnTo>
                  <a:pt x="777146" y="931582"/>
                </a:lnTo>
                <a:lnTo>
                  <a:pt x="738601" y="953379"/>
                </a:lnTo>
                <a:lnTo>
                  <a:pt x="697979" y="971670"/>
                </a:lnTo>
                <a:lnTo>
                  <a:pt x="655483" y="986252"/>
                </a:lnTo>
                <a:lnTo>
                  <a:pt x="611317" y="996920"/>
                </a:lnTo>
                <a:lnTo>
                  <a:pt x="565687" y="1003471"/>
                </a:lnTo>
                <a:lnTo>
                  <a:pt x="518794" y="1005700"/>
                </a:lnTo>
                <a:lnTo>
                  <a:pt x="698310" y="1005700"/>
                </a:lnTo>
                <a:lnTo>
                  <a:pt x="741220" y="987708"/>
                </a:lnTo>
                <a:lnTo>
                  <a:pt x="780674" y="966826"/>
                </a:lnTo>
                <a:lnTo>
                  <a:pt x="818023" y="942741"/>
                </a:lnTo>
                <a:lnTo>
                  <a:pt x="853085" y="915636"/>
                </a:lnTo>
                <a:lnTo>
                  <a:pt x="885677" y="885696"/>
                </a:lnTo>
                <a:lnTo>
                  <a:pt x="915615" y="853102"/>
                </a:lnTo>
                <a:lnTo>
                  <a:pt x="942717" y="818039"/>
                </a:lnTo>
                <a:lnTo>
                  <a:pt x="966799" y="780689"/>
                </a:lnTo>
                <a:lnTo>
                  <a:pt x="987678" y="741236"/>
                </a:lnTo>
                <a:lnTo>
                  <a:pt x="1005172" y="699863"/>
                </a:lnTo>
                <a:lnTo>
                  <a:pt x="1019097" y="656752"/>
                </a:lnTo>
                <a:lnTo>
                  <a:pt x="1029270" y="612089"/>
                </a:lnTo>
                <a:lnTo>
                  <a:pt x="1035508" y="566054"/>
                </a:lnTo>
                <a:lnTo>
                  <a:pt x="1037628" y="518833"/>
                </a:lnTo>
                <a:lnTo>
                  <a:pt x="1035508" y="471611"/>
                </a:lnTo>
                <a:lnTo>
                  <a:pt x="1029270" y="425577"/>
                </a:lnTo>
                <a:lnTo>
                  <a:pt x="1019097" y="380913"/>
                </a:lnTo>
                <a:lnTo>
                  <a:pt x="1005172" y="337803"/>
                </a:lnTo>
                <a:lnTo>
                  <a:pt x="987678" y="296429"/>
                </a:lnTo>
                <a:lnTo>
                  <a:pt x="966799" y="256976"/>
                </a:lnTo>
                <a:lnTo>
                  <a:pt x="942717" y="219626"/>
                </a:lnTo>
                <a:lnTo>
                  <a:pt x="915615" y="184563"/>
                </a:lnTo>
                <a:lnTo>
                  <a:pt x="885677" y="151969"/>
                </a:lnTo>
                <a:lnTo>
                  <a:pt x="853085" y="122029"/>
                </a:lnTo>
                <a:lnTo>
                  <a:pt x="818023" y="94924"/>
                </a:lnTo>
                <a:lnTo>
                  <a:pt x="780674" y="70840"/>
                </a:lnTo>
                <a:lnTo>
                  <a:pt x="741220" y="49957"/>
                </a:lnTo>
                <a:lnTo>
                  <a:pt x="699845" y="32461"/>
                </a:lnTo>
                <a:lnTo>
                  <a:pt x="698310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7" name="object 217"/>
          <p:cNvSpPr/>
          <p:nvPr/>
        </p:nvSpPr>
        <p:spPr>
          <a:xfrm>
            <a:off x="7750159" y="5953977"/>
            <a:ext cx="217740" cy="434936"/>
          </a:xfrm>
          <a:custGeom>
            <a:avLst/>
            <a:gdLst/>
            <a:ahLst/>
            <a:cxnLst/>
            <a:rect l="l" t="t" r="r" b="b"/>
            <a:pathLst>
              <a:path w="254634" h="508635">
                <a:moveTo>
                  <a:pt x="64495" y="0"/>
                </a:moveTo>
                <a:lnTo>
                  <a:pt x="40683" y="3167"/>
                </a:lnTo>
                <a:lnTo>
                  <a:pt x="19962" y="15338"/>
                </a:lnTo>
                <a:lnTo>
                  <a:pt x="5999" y="33860"/>
                </a:lnTo>
                <a:lnTo>
                  <a:pt x="0" y="56263"/>
                </a:lnTo>
                <a:lnTo>
                  <a:pt x="3167" y="80078"/>
                </a:lnTo>
                <a:lnTo>
                  <a:pt x="136505" y="467352"/>
                </a:lnTo>
                <a:lnTo>
                  <a:pt x="148663" y="488075"/>
                </a:lnTo>
                <a:lnTo>
                  <a:pt x="167182" y="502041"/>
                </a:lnTo>
                <a:lnTo>
                  <a:pt x="189586" y="508041"/>
                </a:lnTo>
                <a:lnTo>
                  <a:pt x="213403" y="504868"/>
                </a:lnTo>
                <a:lnTo>
                  <a:pt x="234133" y="492704"/>
                </a:lnTo>
                <a:lnTo>
                  <a:pt x="248101" y="474185"/>
                </a:lnTo>
                <a:lnTo>
                  <a:pt x="254099" y="451779"/>
                </a:lnTo>
                <a:lnTo>
                  <a:pt x="250919" y="427957"/>
                </a:lnTo>
                <a:lnTo>
                  <a:pt x="117582" y="40696"/>
                </a:lnTo>
                <a:lnTo>
                  <a:pt x="105422" y="19967"/>
                </a:lnTo>
                <a:lnTo>
                  <a:pt x="86900" y="6001"/>
                </a:lnTo>
                <a:lnTo>
                  <a:pt x="64495" y="0"/>
                </a:lnTo>
                <a:close/>
              </a:path>
            </a:pathLst>
          </a:custGeom>
          <a:solidFill>
            <a:srgbClr val="F5A71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8" name="object 218"/>
          <p:cNvSpPr/>
          <p:nvPr/>
        </p:nvSpPr>
        <p:spPr>
          <a:xfrm>
            <a:off x="7750159" y="5944680"/>
            <a:ext cx="177559" cy="257922"/>
          </a:xfrm>
          <a:custGeom>
            <a:avLst/>
            <a:gdLst/>
            <a:ahLst/>
            <a:cxnLst/>
            <a:rect l="l" t="t" r="r" b="b"/>
            <a:pathLst>
              <a:path w="207645" h="301625">
                <a:moveTo>
                  <a:pt x="64497" y="0"/>
                </a:moveTo>
                <a:lnTo>
                  <a:pt x="40678" y="3167"/>
                </a:lnTo>
                <a:lnTo>
                  <a:pt x="19957" y="15338"/>
                </a:lnTo>
                <a:lnTo>
                  <a:pt x="5996" y="33861"/>
                </a:lnTo>
                <a:lnTo>
                  <a:pt x="0" y="56268"/>
                </a:lnTo>
                <a:lnTo>
                  <a:pt x="3175" y="80091"/>
                </a:lnTo>
                <a:lnTo>
                  <a:pt x="79019" y="300373"/>
                </a:lnTo>
                <a:lnTo>
                  <a:pt x="83655" y="300779"/>
                </a:lnTo>
                <a:lnTo>
                  <a:pt x="88315" y="301020"/>
                </a:lnTo>
                <a:lnTo>
                  <a:pt x="207226" y="301020"/>
                </a:lnTo>
                <a:lnTo>
                  <a:pt x="117589" y="40696"/>
                </a:lnTo>
                <a:lnTo>
                  <a:pt x="105429" y="19967"/>
                </a:lnTo>
                <a:lnTo>
                  <a:pt x="86906" y="6001"/>
                </a:lnTo>
                <a:lnTo>
                  <a:pt x="64497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19" name="object 219"/>
          <p:cNvSpPr/>
          <p:nvPr/>
        </p:nvSpPr>
        <p:spPr>
          <a:xfrm>
            <a:off x="8128834" y="5847751"/>
            <a:ext cx="144436" cy="117286"/>
          </a:xfrm>
          <a:custGeom>
            <a:avLst/>
            <a:gdLst/>
            <a:ahLst/>
            <a:cxnLst/>
            <a:rect l="l" t="t" r="r" b="b"/>
            <a:pathLst>
              <a:path w="168909" h="137160">
                <a:moveTo>
                  <a:pt x="84264" y="0"/>
                </a:moveTo>
                <a:lnTo>
                  <a:pt x="51467" y="8221"/>
                </a:lnTo>
                <a:lnTo>
                  <a:pt x="24682" y="30641"/>
                </a:lnTo>
                <a:lnTo>
                  <a:pt x="6622" y="63897"/>
                </a:lnTo>
                <a:lnTo>
                  <a:pt x="0" y="104622"/>
                </a:lnTo>
                <a:lnTo>
                  <a:pt x="0" y="136893"/>
                </a:lnTo>
                <a:lnTo>
                  <a:pt x="168528" y="136893"/>
                </a:lnTo>
                <a:lnTo>
                  <a:pt x="168528" y="104622"/>
                </a:lnTo>
                <a:lnTo>
                  <a:pt x="161904" y="63897"/>
                </a:lnTo>
                <a:lnTo>
                  <a:pt x="143841" y="30641"/>
                </a:lnTo>
                <a:lnTo>
                  <a:pt x="117056" y="8221"/>
                </a:lnTo>
                <a:lnTo>
                  <a:pt x="84264" y="0"/>
                </a:lnTo>
                <a:close/>
              </a:path>
            </a:pathLst>
          </a:custGeom>
          <a:solidFill>
            <a:srgbClr val="F5A71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0" name="object 220"/>
          <p:cNvSpPr/>
          <p:nvPr/>
        </p:nvSpPr>
        <p:spPr>
          <a:xfrm>
            <a:off x="8132967" y="5935173"/>
            <a:ext cx="144436" cy="119458"/>
          </a:xfrm>
          <a:custGeom>
            <a:avLst/>
            <a:gdLst/>
            <a:ahLst/>
            <a:cxnLst/>
            <a:rect l="l" t="t" r="r" b="b"/>
            <a:pathLst>
              <a:path w="168909" h="139700">
                <a:moveTo>
                  <a:pt x="168529" y="0"/>
                </a:moveTo>
                <a:lnTo>
                  <a:pt x="0" y="0"/>
                </a:lnTo>
                <a:lnTo>
                  <a:pt x="0" y="35001"/>
                </a:lnTo>
                <a:lnTo>
                  <a:pt x="6620" y="75730"/>
                </a:lnTo>
                <a:lnTo>
                  <a:pt x="24677" y="108994"/>
                </a:lnTo>
                <a:lnTo>
                  <a:pt x="51461" y="131423"/>
                </a:lnTo>
                <a:lnTo>
                  <a:pt x="84264" y="139649"/>
                </a:lnTo>
                <a:lnTo>
                  <a:pt x="117056" y="131423"/>
                </a:lnTo>
                <a:lnTo>
                  <a:pt x="143841" y="108994"/>
                </a:lnTo>
                <a:lnTo>
                  <a:pt x="161904" y="75730"/>
                </a:lnTo>
                <a:lnTo>
                  <a:pt x="168529" y="35001"/>
                </a:lnTo>
                <a:lnTo>
                  <a:pt x="168529" y="0"/>
                </a:lnTo>
                <a:close/>
              </a:path>
            </a:pathLst>
          </a:custGeom>
          <a:solidFill>
            <a:srgbClr val="F5A71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1" name="object 221"/>
          <p:cNvSpPr/>
          <p:nvPr/>
        </p:nvSpPr>
        <p:spPr>
          <a:xfrm>
            <a:off x="7702694" y="5839063"/>
            <a:ext cx="431136" cy="134662"/>
          </a:xfrm>
          <a:custGeom>
            <a:avLst/>
            <a:gdLst/>
            <a:ahLst/>
            <a:cxnLst/>
            <a:rect l="l" t="t" r="r" b="b"/>
            <a:pathLst>
              <a:path w="504190" h="157479">
                <a:moveTo>
                  <a:pt x="355307" y="0"/>
                </a:moveTo>
                <a:lnTo>
                  <a:pt x="148589" y="0"/>
                </a:lnTo>
                <a:lnTo>
                  <a:pt x="101627" y="7574"/>
                </a:lnTo>
                <a:lnTo>
                  <a:pt x="60838" y="28668"/>
                </a:lnTo>
                <a:lnTo>
                  <a:pt x="28671" y="60833"/>
                </a:lnTo>
                <a:lnTo>
                  <a:pt x="7576" y="101622"/>
                </a:lnTo>
                <a:lnTo>
                  <a:pt x="0" y="148589"/>
                </a:lnTo>
                <a:lnTo>
                  <a:pt x="0" y="151536"/>
                </a:lnTo>
                <a:lnTo>
                  <a:pt x="266" y="154406"/>
                </a:lnTo>
                <a:lnTo>
                  <a:pt x="431" y="157327"/>
                </a:lnTo>
                <a:lnTo>
                  <a:pt x="503466" y="157327"/>
                </a:lnTo>
                <a:lnTo>
                  <a:pt x="503643" y="154406"/>
                </a:lnTo>
                <a:lnTo>
                  <a:pt x="503910" y="151536"/>
                </a:lnTo>
                <a:lnTo>
                  <a:pt x="503910" y="148589"/>
                </a:lnTo>
                <a:lnTo>
                  <a:pt x="409232" y="148589"/>
                </a:lnTo>
                <a:lnTo>
                  <a:pt x="411502" y="101622"/>
                </a:lnTo>
                <a:lnTo>
                  <a:pt x="413886" y="60833"/>
                </a:lnTo>
                <a:lnTo>
                  <a:pt x="409742" y="28668"/>
                </a:lnTo>
                <a:lnTo>
                  <a:pt x="392429" y="7574"/>
                </a:lnTo>
                <a:lnTo>
                  <a:pt x="355307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2" name="object 222"/>
          <p:cNvSpPr/>
          <p:nvPr/>
        </p:nvSpPr>
        <p:spPr>
          <a:xfrm>
            <a:off x="7695497" y="5964233"/>
            <a:ext cx="430593" cy="120001"/>
          </a:xfrm>
          <a:custGeom>
            <a:avLst/>
            <a:gdLst/>
            <a:ahLst/>
            <a:cxnLst/>
            <a:rect l="l" t="t" r="r" b="b"/>
            <a:pathLst>
              <a:path w="503554" h="140335">
                <a:moveTo>
                  <a:pt x="503034" y="0"/>
                </a:moveTo>
                <a:lnTo>
                  <a:pt x="0" y="0"/>
                </a:lnTo>
                <a:lnTo>
                  <a:pt x="9553" y="44495"/>
                </a:lnTo>
                <a:lnTo>
                  <a:pt x="31323" y="82928"/>
                </a:lnTo>
                <a:lnTo>
                  <a:pt x="63132" y="113102"/>
                </a:lnTo>
                <a:lnTo>
                  <a:pt x="102802" y="132817"/>
                </a:lnTo>
                <a:lnTo>
                  <a:pt x="148158" y="139877"/>
                </a:lnTo>
                <a:lnTo>
                  <a:pt x="354876" y="139877"/>
                </a:lnTo>
                <a:lnTo>
                  <a:pt x="400225" y="132817"/>
                </a:lnTo>
                <a:lnTo>
                  <a:pt x="439893" y="113102"/>
                </a:lnTo>
                <a:lnTo>
                  <a:pt x="471701" y="82928"/>
                </a:lnTo>
                <a:lnTo>
                  <a:pt x="493474" y="44495"/>
                </a:lnTo>
                <a:lnTo>
                  <a:pt x="503034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3" name="object 223"/>
          <p:cNvSpPr/>
          <p:nvPr/>
        </p:nvSpPr>
        <p:spPr>
          <a:xfrm>
            <a:off x="7938100" y="5681052"/>
            <a:ext cx="235116" cy="289958"/>
          </a:xfrm>
          <a:custGeom>
            <a:avLst/>
            <a:gdLst/>
            <a:ahLst/>
            <a:cxnLst/>
            <a:rect l="l" t="t" r="r" b="b"/>
            <a:pathLst>
              <a:path w="274954" h="339089">
                <a:moveTo>
                  <a:pt x="274688" y="0"/>
                </a:moveTo>
                <a:lnTo>
                  <a:pt x="0" y="182054"/>
                </a:lnTo>
                <a:lnTo>
                  <a:pt x="0" y="339051"/>
                </a:lnTo>
                <a:lnTo>
                  <a:pt x="274688" y="339051"/>
                </a:lnTo>
                <a:lnTo>
                  <a:pt x="274688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4" name="object 224"/>
          <p:cNvSpPr/>
          <p:nvPr/>
        </p:nvSpPr>
        <p:spPr>
          <a:xfrm>
            <a:off x="7938100" y="5966948"/>
            <a:ext cx="235116" cy="281270"/>
          </a:xfrm>
          <a:custGeom>
            <a:avLst/>
            <a:gdLst/>
            <a:ahLst/>
            <a:cxnLst/>
            <a:rect l="l" t="t" r="r" b="b"/>
            <a:pathLst>
              <a:path w="274954" h="328929">
                <a:moveTo>
                  <a:pt x="274688" y="0"/>
                </a:moveTo>
                <a:lnTo>
                  <a:pt x="0" y="0"/>
                </a:lnTo>
                <a:lnTo>
                  <a:pt x="0" y="139522"/>
                </a:lnTo>
                <a:lnTo>
                  <a:pt x="274688" y="328879"/>
                </a:lnTo>
                <a:lnTo>
                  <a:pt x="274688" y="0"/>
                </a:lnTo>
                <a:close/>
              </a:path>
            </a:pathLst>
          </a:custGeom>
          <a:solidFill>
            <a:srgbClr val="2177BC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7" name="object 173"/>
          <p:cNvSpPr/>
          <p:nvPr/>
        </p:nvSpPr>
        <p:spPr>
          <a:xfrm>
            <a:off x="7491966" y="3888148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5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4"/>
                </a:lnTo>
                <a:lnTo>
                  <a:pt x="8358" y="612089"/>
                </a:lnTo>
                <a:lnTo>
                  <a:pt x="18532" y="656752"/>
                </a:lnTo>
                <a:lnTo>
                  <a:pt x="32458" y="699863"/>
                </a:lnTo>
                <a:lnTo>
                  <a:pt x="49952" y="741236"/>
                </a:lnTo>
                <a:lnTo>
                  <a:pt x="70833" y="780689"/>
                </a:lnTo>
                <a:lnTo>
                  <a:pt x="94915" y="818039"/>
                </a:lnTo>
                <a:lnTo>
                  <a:pt x="122017" y="853102"/>
                </a:lnTo>
                <a:lnTo>
                  <a:pt x="151955" y="885696"/>
                </a:lnTo>
                <a:lnTo>
                  <a:pt x="184546" y="915636"/>
                </a:lnTo>
                <a:lnTo>
                  <a:pt x="219606" y="942741"/>
                </a:lnTo>
                <a:lnTo>
                  <a:pt x="256953" y="966826"/>
                </a:lnTo>
                <a:lnTo>
                  <a:pt x="296404" y="987708"/>
                </a:lnTo>
                <a:lnTo>
                  <a:pt x="337774" y="1005204"/>
                </a:lnTo>
                <a:lnTo>
                  <a:pt x="380882" y="1019131"/>
                </a:lnTo>
                <a:lnTo>
                  <a:pt x="425543" y="1029306"/>
                </a:lnTo>
                <a:lnTo>
                  <a:pt x="471575" y="1035545"/>
                </a:lnTo>
                <a:lnTo>
                  <a:pt x="518795" y="1037666"/>
                </a:lnTo>
                <a:lnTo>
                  <a:pt x="566024" y="1035545"/>
                </a:lnTo>
                <a:lnTo>
                  <a:pt x="612064" y="1029306"/>
                </a:lnTo>
                <a:lnTo>
                  <a:pt x="656732" y="1019131"/>
                </a:lnTo>
                <a:lnTo>
                  <a:pt x="698310" y="1005700"/>
                </a:lnTo>
                <a:lnTo>
                  <a:pt x="518795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5" y="31965"/>
                </a:lnTo>
                <a:lnTo>
                  <a:pt x="698310" y="31965"/>
                </a:lnTo>
                <a:lnTo>
                  <a:pt x="656732" y="18534"/>
                </a:lnTo>
                <a:lnTo>
                  <a:pt x="612064" y="8359"/>
                </a:lnTo>
                <a:lnTo>
                  <a:pt x="566024" y="2120"/>
                </a:lnTo>
                <a:lnTo>
                  <a:pt x="518795" y="0"/>
                </a:lnTo>
                <a:close/>
              </a:path>
              <a:path w="1038225" h="1038225">
                <a:moveTo>
                  <a:pt x="698310" y="31965"/>
                </a:moveTo>
                <a:lnTo>
                  <a:pt x="518795" y="31965"/>
                </a:lnTo>
                <a:lnTo>
                  <a:pt x="565687" y="34194"/>
                </a:lnTo>
                <a:lnTo>
                  <a:pt x="611317" y="40745"/>
                </a:lnTo>
                <a:lnTo>
                  <a:pt x="655483" y="51414"/>
                </a:lnTo>
                <a:lnTo>
                  <a:pt x="697979" y="65997"/>
                </a:lnTo>
                <a:lnTo>
                  <a:pt x="738601" y="84289"/>
                </a:lnTo>
                <a:lnTo>
                  <a:pt x="777146" y="106087"/>
                </a:lnTo>
                <a:lnTo>
                  <a:pt x="813410" y="131185"/>
                </a:lnTo>
                <a:lnTo>
                  <a:pt x="847189" y="159381"/>
                </a:lnTo>
                <a:lnTo>
                  <a:pt x="878278" y="190470"/>
                </a:lnTo>
                <a:lnTo>
                  <a:pt x="906473" y="224248"/>
                </a:lnTo>
                <a:lnTo>
                  <a:pt x="931571" y="260511"/>
                </a:lnTo>
                <a:lnTo>
                  <a:pt x="953368" y="299054"/>
                </a:lnTo>
                <a:lnTo>
                  <a:pt x="971659" y="339673"/>
                </a:lnTo>
                <a:lnTo>
                  <a:pt x="986240" y="382165"/>
                </a:lnTo>
                <a:lnTo>
                  <a:pt x="996908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8" y="611344"/>
                </a:lnTo>
                <a:lnTo>
                  <a:pt x="986240" y="655505"/>
                </a:lnTo>
                <a:lnTo>
                  <a:pt x="971659" y="697997"/>
                </a:lnTo>
                <a:lnTo>
                  <a:pt x="953368" y="738617"/>
                </a:lnTo>
                <a:lnTo>
                  <a:pt x="931571" y="777160"/>
                </a:lnTo>
                <a:lnTo>
                  <a:pt x="906473" y="813423"/>
                </a:lnTo>
                <a:lnTo>
                  <a:pt x="878278" y="847200"/>
                </a:lnTo>
                <a:lnTo>
                  <a:pt x="847189" y="878288"/>
                </a:lnTo>
                <a:lnTo>
                  <a:pt x="813410" y="906484"/>
                </a:lnTo>
                <a:lnTo>
                  <a:pt x="777146" y="931582"/>
                </a:lnTo>
                <a:lnTo>
                  <a:pt x="738601" y="953379"/>
                </a:lnTo>
                <a:lnTo>
                  <a:pt x="697979" y="971670"/>
                </a:lnTo>
                <a:lnTo>
                  <a:pt x="655483" y="986252"/>
                </a:lnTo>
                <a:lnTo>
                  <a:pt x="611317" y="996920"/>
                </a:lnTo>
                <a:lnTo>
                  <a:pt x="565687" y="1003471"/>
                </a:lnTo>
                <a:lnTo>
                  <a:pt x="518795" y="1005700"/>
                </a:lnTo>
                <a:lnTo>
                  <a:pt x="698310" y="1005700"/>
                </a:lnTo>
                <a:lnTo>
                  <a:pt x="741220" y="987708"/>
                </a:lnTo>
                <a:lnTo>
                  <a:pt x="780674" y="966826"/>
                </a:lnTo>
                <a:lnTo>
                  <a:pt x="818023" y="942741"/>
                </a:lnTo>
                <a:lnTo>
                  <a:pt x="853085" y="915636"/>
                </a:lnTo>
                <a:lnTo>
                  <a:pt x="885677" y="885696"/>
                </a:lnTo>
                <a:lnTo>
                  <a:pt x="915615" y="853102"/>
                </a:lnTo>
                <a:lnTo>
                  <a:pt x="942717" y="818039"/>
                </a:lnTo>
                <a:lnTo>
                  <a:pt x="966799" y="780689"/>
                </a:lnTo>
                <a:lnTo>
                  <a:pt x="987678" y="741236"/>
                </a:lnTo>
                <a:lnTo>
                  <a:pt x="1005172" y="699863"/>
                </a:lnTo>
                <a:lnTo>
                  <a:pt x="1019097" y="656752"/>
                </a:lnTo>
                <a:lnTo>
                  <a:pt x="1029270" y="612089"/>
                </a:lnTo>
                <a:lnTo>
                  <a:pt x="1035508" y="566054"/>
                </a:lnTo>
                <a:lnTo>
                  <a:pt x="1037628" y="518833"/>
                </a:lnTo>
                <a:lnTo>
                  <a:pt x="1035508" y="471611"/>
                </a:lnTo>
                <a:lnTo>
                  <a:pt x="1029270" y="425577"/>
                </a:lnTo>
                <a:lnTo>
                  <a:pt x="1019097" y="380913"/>
                </a:lnTo>
                <a:lnTo>
                  <a:pt x="1005172" y="337803"/>
                </a:lnTo>
                <a:lnTo>
                  <a:pt x="987678" y="296429"/>
                </a:lnTo>
                <a:lnTo>
                  <a:pt x="966799" y="256976"/>
                </a:lnTo>
                <a:lnTo>
                  <a:pt x="942717" y="219626"/>
                </a:lnTo>
                <a:lnTo>
                  <a:pt x="915615" y="184563"/>
                </a:lnTo>
                <a:lnTo>
                  <a:pt x="885677" y="151969"/>
                </a:lnTo>
                <a:lnTo>
                  <a:pt x="853085" y="122029"/>
                </a:lnTo>
                <a:lnTo>
                  <a:pt x="818023" y="94924"/>
                </a:lnTo>
                <a:lnTo>
                  <a:pt x="780674" y="70840"/>
                </a:lnTo>
                <a:lnTo>
                  <a:pt x="741220" y="49957"/>
                </a:lnTo>
                <a:lnTo>
                  <a:pt x="699845" y="32461"/>
                </a:lnTo>
                <a:lnTo>
                  <a:pt x="698310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28" name="object 15"/>
          <p:cNvSpPr txBox="1">
            <a:spLocks/>
          </p:cNvSpPr>
          <p:nvPr/>
        </p:nvSpPr>
        <p:spPr>
          <a:xfrm>
            <a:off x="537629" y="709268"/>
            <a:ext cx="8283442" cy="115416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0860" algn="ctr">
              <a:lnSpc>
                <a:spcPts val="3000"/>
              </a:lnSpc>
            </a:pPr>
            <a:r>
              <a:rPr lang="ru-RU" sz="3000" spc="304" dirty="0" smtClean="0"/>
              <a:t>  </a:t>
            </a:r>
            <a:r>
              <a:rPr lang="ru-RU" sz="3000" b="1" spc="304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ОСНОВНЫЕ МЕРОПРИЯТИЯ </a:t>
            </a:r>
          </a:p>
          <a:p>
            <a:pPr marL="10860" algn="ctr">
              <a:lnSpc>
                <a:spcPts val="3000"/>
              </a:lnSpc>
            </a:pPr>
            <a:r>
              <a:rPr lang="ru-RU" sz="3000" b="1" spc="304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В ФОРМАТЕ </a:t>
            </a:r>
          </a:p>
          <a:p>
            <a:pPr marL="10860" algn="ctr">
              <a:lnSpc>
                <a:spcPts val="3000"/>
              </a:lnSpc>
            </a:pPr>
            <a:r>
              <a:rPr lang="ru-RU" sz="3000" b="1" spc="304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ДНЕЙ ЕДИНЫХ ДЕЙСТВИЙ</a:t>
            </a:r>
            <a:endParaRPr lang="ru-RU" sz="3000" b="1" spc="-154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9" name="object 95"/>
          <p:cNvSpPr txBox="1"/>
          <p:nvPr/>
        </p:nvSpPr>
        <p:spPr>
          <a:xfrm>
            <a:off x="7106937" y="4905010"/>
            <a:ext cx="1452506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lang="ru-RU" sz="1283" b="1" spc="128" dirty="0" smtClean="0">
                <a:solidFill>
                  <a:srgbClr val="3A393A"/>
                </a:solidFill>
                <a:latin typeface="Trebuchet MS"/>
                <a:cs typeface="Trebuchet MS"/>
              </a:rPr>
              <a:t>СВЕЧА ПАМЯТИ</a:t>
            </a:r>
            <a:endParaRPr sz="1283" dirty="0">
              <a:latin typeface="Trebuchet MS"/>
              <a:cs typeface="Trebuchet MS"/>
            </a:endParaRPr>
          </a:p>
        </p:txBody>
      </p:sp>
      <p:sp>
        <p:nvSpPr>
          <p:cNvPr id="231" name="object 98"/>
          <p:cNvSpPr txBox="1"/>
          <p:nvPr/>
        </p:nvSpPr>
        <p:spPr>
          <a:xfrm>
            <a:off x="6837506" y="6484063"/>
            <a:ext cx="207803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sz="1283" b="1" spc="94" dirty="0">
                <a:solidFill>
                  <a:srgbClr val="3A393A"/>
                </a:solidFill>
                <a:latin typeface="Trebuchet MS"/>
                <a:cs typeface="Trebuchet MS"/>
              </a:rPr>
              <a:t>ДРУГИЕ</a:t>
            </a:r>
            <a:r>
              <a:rPr sz="1283" b="1" spc="-43" dirty="0">
                <a:solidFill>
                  <a:srgbClr val="3A393A"/>
                </a:solidFill>
                <a:latin typeface="Trebuchet MS"/>
                <a:cs typeface="Trebuchet MS"/>
              </a:rPr>
              <a:t> </a:t>
            </a:r>
            <a:r>
              <a:rPr sz="1283" b="1" spc="97" dirty="0">
                <a:solidFill>
                  <a:srgbClr val="3A393A"/>
                </a:solidFill>
                <a:latin typeface="Trebuchet MS"/>
                <a:cs typeface="Trebuchet MS"/>
              </a:rPr>
              <a:t>МЕРОПРИЯТИЯ</a:t>
            </a:r>
            <a:endParaRPr sz="1283" dirty="0">
              <a:latin typeface="Trebuchet MS"/>
              <a:cs typeface="Trebuchet MS"/>
            </a:endParaRPr>
          </a:p>
        </p:txBody>
      </p:sp>
      <p:sp>
        <p:nvSpPr>
          <p:cNvPr id="232" name="object 173"/>
          <p:cNvSpPr/>
          <p:nvPr/>
        </p:nvSpPr>
        <p:spPr>
          <a:xfrm>
            <a:off x="649702" y="5452458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5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4"/>
                </a:lnTo>
                <a:lnTo>
                  <a:pt x="8358" y="612089"/>
                </a:lnTo>
                <a:lnTo>
                  <a:pt x="18532" y="656752"/>
                </a:lnTo>
                <a:lnTo>
                  <a:pt x="32458" y="699863"/>
                </a:lnTo>
                <a:lnTo>
                  <a:pt x="49952" y="741236"/>
                </a:lnTo>
                <a:lnTo>
                  <a:pt x="70833" y="780689"/>
                </a:lnTo>
                <a:lnTo>
                  <a:pt x="94915" y="818039"/>
                </a:lnTo>
                <a:lnTo>
                  <a:pt x="122017" y="853102"/>
                </a:lnTo>
                <a:lnTo>
                  <a:pt x="151955" y="885696"/>
                </a:lnTo>
                <a:lnTo>
                  <a:pt x="184546" y="915636"/>
                </a:lnTo>
                <a:lnTo>
                  <a:pt x="219606" y="942741"/>
                </a:lnTo>
                <a:lnTo>
                  <a:pt x="256953" y="966826"/>
                </a:lnTo>
                <a:lnTo>
                  <a:pt x="296404" y="987708"/>
                </a:lnTo>
                <a:lnTo>
                  <a:pt x="337774" y="1005204"/>
                </a:lnTo>
                <a:lnTo>
                  <a:pt x="380882" y="1019131"/>
                </a:lnTo>
                <a:lnTo>
                  <a:pt x="425543" y="1029306"/>
                </a:lnTo>
                <a:lnTo>
                  <a:pt x="471575" y="1035545"/>
                </a:lnTo>
                <a:lnTo>
                  <a:pt x="518795" y="1037666"/>
                </a:lnTo>
                <a:lnTo>
                  <a:pt x="566024" y="1035545"/>
                </a:lnTo>
                <a:lnTo>
                  <a:pt x="612064" y="1029306"/>
                </a:lnTo>
                <a:lnTo>
                  <a:pt x="656732" y="1019131"/>
                </a:lnTo>
                <a:lnTo>
                  <a:pt x="698310" y="1005700"/>
                </a:lnTo>
                <a:lnTo>
                  <a:pt x="518795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5" y="31965"/>
                </a:lnTo>
                <a:lnTo>
                  <a:pt x="698310" y="31965"/>
                </a:lnTo>
                <a:lnTo>
                  <a:pt x="656732" y="18534"/>
                </a:lnTo>
                <a:lnTo>
                  <a:pt x="612064" y="8359"/>
                </a:lnTo>
                <a:lnTo>
                  <a:pt x="566024" y="2120"/>
                </a:lnTo>
                <a:lnTo>
                  <a:pt x="518795" y="0"/>
                </a:lnTo>
                <a:close/>
              </a:path>
              <a:path w="1038225" h="1038225">
                <a:moveTo>
                  <a:pt x="698310" y="31965"/>
                </a:moveTo>
                <a:lnTo>
                  <a:pt x="518795" y="31965"/>
                </a:lnTo>
                <a:lnTo>
                  <a:pt x="565687" y="34194"/>
                </a:lnTo>
                <a:lnTo>
                  <a:pt x="611317" y="40745"/>
                </a:lnTo>
                <a:lnTo>
                  <a:pt x="655483" y="51414"/>
                </a:lnTo>
                <a:lnTo>
                  <a:pt x="697979" y="65997"/>
                </a:lnTo>
                <a:lnTo>
                  <a:pt x="738601" y="84289"/>
                </a:lnTo>
                <a:lnTo>
                  <a:pt x="777146" y="106087"/>
                </a:lnTo>
                <a:lnTo>
                  <a:pt x="813410" y="131185"/>
                </a:lnTo>
                <a:lnTo>
                  <a:pt x="847189" y="159381"/>
                </a:lnTo>
                <a:lnTo>
                  <a:pt x="878278" y="190470"/>
                </a:lnTo>
                <a:lnTo>
                  <a:pt x="906473" y="224248"/>
                </a:lnTo>
                <a:lnTo>
                  <a:pt x="931571" y="260511"/>
                </a:lnTo>
                <a:lnTo>
                  <a:pt x="953368" y="299054"/>
                </a:lnTo>
                <a:lnTo>
                  <a:pt x="971659" y="339673"/>
                </a:lnTo>
                <a:lnTo>
                  <a:pt x="986240" y="382165"/>
                </a:lnTo>
                <a:lnTo>
                  <a:pt x="996908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8" y="611344"/>
                </a:lnTo>
                <a:lnTo>
                  <a:pt x="986240" y="655505"/>
                </a:lnTo>
                <a:lnTo>
                  <a:pt x="971659" y="697997"/>
                </a:lnTo>
                <a:lnTo>
                  <a:pt x="953368" y="738617"/>
                </a:lnTo>
                <a:lnTo>
                  <a:pt x="931571" y="777160"/>
                </a:lnTo>
                <a:lnTo>
                  <a:pt x="906473" y="813423"/>
                </a:lnTo>
                <a:lnTo>
                  <a:pt x="878278" y="847200"/>
                </a:lnTo>
                <a:lnTo>
                  <a:pt x="847189" y="878288"/>
                </a:lnTo>
                <a:lnTo>
                  <a:pt x="813410" y="906484"/>
                </a:lnTo>
                <a:lnTo>
                  <a:pt x="777146" y="931582"/>
                </a:lnTo>
                <a:lnTo>
                  <a:pt x="738601" y="953379"/>
                </a:lnTo>
                <a:lnTo>
                  <a:pt x="697979" y="971670"/>
                </a:lnTo>
                <a:lnTo>
                  <a:pt x="655483" y="986252"/>
                </a:lnTo>
                <a:lnTo>
                  <a:pt x="611317" y="996920"/>
                </a:lnTo>
                <a:lnTo>
                  <a:pt x="565687" y="1003471"/>
                </a:lnTo>
                <a:lnTo>
                  <a:pt x="518795" y="1005700"/>
                </a:lnTo>
                <a:lnTo>
                  <a:pt x="698310" y="1005700"/>
                </a:lnTo>
                <a:lnTo>
                  <a:pt x="741220" y="987708"/>
                </a:lnTo>
                <a:lnTo>
                  <a:pt x="780674" y="966826"/>
                </a:lnTo>
                <a:lnTo>
                  <a:pt x="818023" y="942741"/>
                </a:lnTo>
                <a:lnTo>
                  <a:pt x="853085" y="915636"/>
                </a:lnTo>
                <a:lnTo>
                  <a:pt x="885677" y="885696"/>
                </a:lnTo>
                <a:lnTo>
                  <a:pt x="915615" y="853102"/>
                </a:lnTo>
                <a:lnTo>
                  <a:pt x="942717" y="818039"/>
                </a:lnTo>
                <a:lnTo>
                  <a:pt x="966799" y="780689"/>
                </a:lnTo>
                <a:lnTo>
                  <a:pt x="987678" y="741236"/>
                </a:lnTo>
                <a:lnTo>
                  <a:pt x="1005172" y="699863"/>
                </a:lnTo>
                <a:lnTo>
                  <a:pt x="1019097" y="656752"/>
                </a:lnTo>
                <a:lnTo>
                  <a:pt x="1029270" y="612089"/>
                </a:lnTo>
                <a:lnTo>
                  <a:pt x="1035508" y="566054"/>
                </a:lnTo>
                <a:lnTo>
                  <a:pt x="1037628" y="518833"/>
                </a:lnTo>
                <a:lnTo>
                  <a:pt x="1035508" y="471611"/>
                </a:lnTo>
                <a:lnTo>
                  <a:pt x="1029270" y="425577"/>
                </a:lnTo>
                <a:lnTo>
                  <a:pt x="1019097" y="380913"/>
                </a:lnTo>
                <a:lnTo>
                  <a:pt x="1005172" y="337803"/>
                </a:lnTo>
                <a:lnTo>
                  <a:pt x="987678" y="296429"/>
                </a:lnTo>
                <a:lnTo>
                  <a:pt x="966799" y="256976"/>
                </a:lnTo>
                <a:lnTo>
                  <a:pt x="942717" y="219626"/>
                </a:lnTo>
                <a:lnTo>
                  <a:pt x="915615" y="184563"/>
                </a:lnTo>
                <a:lnTo>
                  <a:pt x="885677" y="151969"/>
                </a:lnTo>
                <a:lnTo>
                  <a:pt x="853085" y="122029"/>
                </a:lnTo>
                <a:lnTo>
                  <a:pt x="818023" y="94924"/>
                </a:lnTo>
                <a:lnTo>
                  <a:pt x="780674" y="70840"/>
                </a:lnTo>
                <a:lnTo>
                  <a:pt x="741220" y="49957"/>
                </a:lnTo>
                <a:lnTo>
                  <a:pt x="699845" y="32461"/>
                </a:lnTo>
                <a:lnTo>
                  <a:pt x="698310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5" name="object 97"/>
          <p:cNvSpPr txBox="1"/>
          <p:nvPr/>
        </p:nvSpPr>
        <p:spPr>
          <a:xfrm>
            <a:off x="281868" y="6482825"/>
            <a:ext cx="191079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lang="ru-RU" sz="1283" dirty="0" smtClean="0">
                <a:latin typeface="Trebuchet MS"/>
                <a:cs typeface="Trebuchet MS"/>
              </a:rPr>
              <a:t>МЫ ГРАЖДАНЕ РОССИИ</a:t>
            </a:r>
            <a:endParaRPr sz="1283" dirty="0">
              <a:latin typeface="Trebuchet MS"/>
              <a:cs typeface="Trebuchet MS"/>
            </a:endParaRPr>
          </a:p>
        </p:txBody>
      </p:sp>
      <p:sp>
        <p:nvSpPr>
          <p:cNvPr id="236" name="object 173"/>
          <p:cNvSpPr/>
          <p:nvPr/>
        </p:nvSpPr>
        <p:spPr>
          <a:xfrm>
            <a:off x="2933790" y="5426301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5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4"/>
                </a:lnTo>
                <a:lnTo>
                  <a:pt x="8358" y="612089"/>
                </a:lnTo>
                <a:lnTo>
                  <a:pt x="18532" y="656752"/>
                </a:lnTo>
                <a:lnTo>
                  <a:pt x="32458" y="699863"/>
                </a:lnTo>
                <a:lnTo>
                  <a:pt x="49952" y="741236"/>
                </a:lnTo>
                <a:lnTo>
                  <a:pt x="70833" y="780689"/>
                </a:lnTo>
                <a:lnTo>
                  <a:pt x="94915" y="818039"/>
                </a:lnTo>
                <a:lnTo>
                  <a:pt x="122017" y="853102"/>
                </a:lnTo>
                <a:lnTo>
                  <a:pt x="151955" y="885696"/>
                </a:lnTo>
                <a:lnTo>
                  <a:pt x="184546" y="915636"/>
                </a:lnTo>
                <a:lnTo>
                  <a:pt x="219606" y="942741"/>
                </a:lnTo>
                <a:lnTo>
                  <a:pt x="256953" y="966826"/>
                </a:lnTo>
                <a:lnTo>
                  <a:pt x="296404" y="987708"/>
                </a:lnTo>
                <a:lnTo>
                  <a:pt x="337774" y="1005204"/>
                </a:lnTo>
                <a:lnTo>
                  <a:pt x="380882" y="1019131"/>
                </a:lnTo>
                <a:lnTo>
                  <a:pt x="425543" y="1029306"/>
                </a:lnTo>
                <a:lnTo>
                  <a:pt x="471575" y="1035545"/>
                </a:lnTo>
                <a:lnTo>
                  <a:pt x="518795" y="1037666"/>
                </a:lnTo>
                <a:lnTo>
                  <a:pt x="566024" y="1035545"/>
                </a:lnTo>
                <a:lnTo>
                  <a:pt x="612064" y="1029306"/>
                </a:lnTo>
                <a:lnTo>
                  <a:pt x="656732" y="1019131"/>
                </a:lnTo>
                <a:lnTo>
                  <a:pt x="698310" y="1005700"/>
                </a:lnTo>
                <a:lnTo>
                  <a:pt x="518795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5" y="31965"/>
                </a:lnTo>
                <a:lnTo>
                  <a:pt x="698310" y="31965"/>
                </a:lnTo>
                <a:lnTo>
                  <a:pt x="656732" y="18534"/>
                </a:lnTo>
                <a:lnTo>
                  <a:pt x="612064" y="8359"/>
                </a:lnTo>
                <a:lnTo>
                  <a:pt x="566024" y="2120"/>
                </a:lnTo>
                <a:lnTo>
                  <a:pt x="518795" y="0"/>
                </a:lnTo>
                <a:close/>
              </a:path>
              <a:path w="1038225" h="1038225">
                <a:moveTo>
                  <a:pt x="698310" y="31965"/>
                </a:moveTo>
                <a:lnTo>
                  <a:pt x="518795" y="31965"/>
                </a:lnTo>
                <a:lnTo>
                  <a:pt x="565687" y="34194"/>
                </a:lnTo>
                <a:lnTo>
                  <a:pt x="611317" y="40745"/>
                </a:lnTo>
                <a:lnTo>
                  <a:pt x="655483" y="51414"/>
                </a:lnTo>
                <a:lnTo>
                  <a:pt x="697979" y="65997"/>
                </a:lnTo>
                <a:lnTo>
                  <a:pt x="738601" y="84289"/>
                </a:lnTo>
                <a:lnTo>
                  <a:pt x="777146" y="106087"/>
                </a:lnTo>
                <a:lnTo>
                  <a:pt x="813410" y="131185"/>
                </a:lnTo>
                <a:lnTo>
                  <a:pt x="847189" y="159381"/>
                </a:lnTo>
                <a:lnTo>
                  <a:pt x="878278" y="190470"/>
                </a:lnTo>
                <a:lnTo>
                  <a:pt x="906473" y="224248"/>
                </a:lnTo>
                <a:lnTo>
                  <a:pt x="931571" y="260511"/>
                </a:lnTo>
                <a:lnTo>
                  <a:pt x="953368" y="299054"/>
                </a:lnTo>
                <a:lnTo>
                  <a:pt x="971659" y="339673"/>
                </a:lnTo>
                <a:lnTo>
                  <a:pt x="986240" y="382165"/>
                </a:lnTo>
                <a:lnTo>
                  <a:pt x="996908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8" y="611344"/>
                </a:lnTo>
                <a:lnTo>
                  <a:pt x="986240" y="655505"/>
                </a:lnTo>
                <a:lnTo>
                  <a:pt x="971659" y="697997"/>
                </a:lnTo>
                <a:lnTo>
                  <a:pt x="953368" y="738617"/>
                </a:lnTo>
                <a:lnTo>
                  <a:pt x="931571" y="777160"/>
                </a:lnTo>
                <a:lnTo>
                  <a:pt x="906473" y="813423"/>
                </a:lnTo>
                <a:lnTo>
                  <a:pt x="878278" y="847200"/>
                </a:lnTo>
                <a:lnTo>
                  <a:pt x="847189" y="878288"/>
                </a:lnTo>
                <a:lnTo>
                  <a:pt x="813410" y="906484"/>
                </a:lnTo>
                <a:lnTo>
                  <a:pt x="777146" y="931582"/>
                </a:lnTo>
                <a:lnTo>
                  <a:pt x="738601" y="953379"/>
                </a:lnTo>
                <a:lnTo>
                  <a:pt x="697979" y="971670"/>
                </a:lnTo>
                <a:lnTo>
                  <a:pt x="655483" y="986252"/>
                </a:lnTo>
                <a:lnTo>
                  <a:pt x="611317" y="996920"/>
                </a:lnTo>
                <a:lnTo>
                  <a:pt x="565687" y="1003471"/>
                </a:lnTo>
                <a:lnTo>
                  <a:pt x="518795" y="1005700"/>
                </a:lnTo>
                <a:lnTo>
                  <a:pt x="698310" y="1005700"/>
                </a:lnTo>
                <a:lnTo>
                  <a:pt x="741220" y="987708"/>
                </a:lnTo>
                <a:lnTo>
                  <a:pt x="780674" y="966826"/>
                </a:lnTo>
                <a:lnTo>
                  <a:pt x="818023" y="942741"/>
                </a:lnTo>
                <a:lnTo>
                  <a:pt x="853085" y="915636"/>
                </a:lnTo>
                <a:lnTo>
                  <a:pt x="885677" y="885696"/>
                </a:lnTo>
                <a:lnTo>
                  <a:pt x="915615" y="853102"/>
                </a:lnTo>
                <a:lnTo>
                  <a:pt x="942717" y="818039"/>
                </a:lnTo>
                <a:lnTo>
                  <a:pt x="966799" y="780689"/>
                </a:lnTo>
                <a:lnTo>
                  <a:pt x="987678" y="741236"/>
                </a:lnTo>
                <a:lnTo>
                  <a:pt x="1005172" y="699863"/>
                </a:lnTo>
                <a:lnTo>
                  <a:pt x="1019097" y="656752"/>
                </a:lnTo>
                <a:lnTo>
                  <a:pt x="1029270" y="612089"/>
                </a:lnTo>
                <a:lnTo>
                  <a:pt x="1035508" y="566054"/>
                </a:lnTo>
                <a:lnTo>
                  <a:pt x="1037628" y="518833"/>
                </a:lnTo>
                <a:lnTo>
                  <a:pt x="1035508" y="471611"/>
                </a:lnTo>
                <a:lnTo>
                  <a:pt x="1029270" y="425577"/>
                </a:lnTo>
                <a:lnTo>
                  <a:pt x="1019097" y="380913"/>
                </a:lnTo>
                <a:lnTo>
                  <a:pt x="1005172" y="337803"/>
                </a:lnTo>
                <a:lnTo>
                  <a:pt x="987678" y="296429"/>
                </a:lnTo>
                <a:lnTo>
                  <a:pt x="966799" y="256976"/>
                </a:lnTo>
                <a:lnTo>
                  <a:pt x="942717" y="219626"/>
                </a:lnTo>
                <a:lnTo>
                  <a:pt x="915615" y="184563"/>
                </a:lnTo>
                <a:lnTo>
                  <a:pt x="885677" y="151969"/>
                </a:lnTo>
                <a:lnTo>
                  <a:pt x="853085" y="122029"/>
                </a:lnTo>
                <a:lnTo>
                  <a:pt x="818023" y="94924"/>
                </a:lnTo>
                <a:lnTo>
                  <a:pt x="780674" y="70840"/>
                </a:lnTo>
                <a:lnTo>
                  <a:pt x="741220" y="49957"/>
                </a:lnTo>
                <a:lnTo>
                  <a:pt x="699845" y="32461"/>
                </a:lnTo>
                <a:lnTo>
                  <a:pt x="698310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9" name="object 97"/>
          <p:cNvSpPr txBox="1"/>
          <p:nvPr/>
        </p:nvSpPr>
        <p:spPr>
          <a:xfrm>
            <a:off x="2149693" y="6371655"/>
            <a:ext cx="243774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lang="ru-RU" sz="1283" dirty="0" smtClean="0">
                <a:latin typeface="Trebuchet MS"/>
                <a:cs typeface="Trebuchet MS"/>
              </a:rPr>
              <a:t>ДЕНЬ НЕИЗВЕСТНОГО </a:t>
            </a:r>
          </a:p>
          <a:p>
            <a:pPr algn="ctr">
              <a:lnSpc>
                <a:spcPts val="1522"/>
              </a:lnSpc>
            </a:pPr>
            <a:r>
              <a:rPr lang="ru-RU" sz="1283" dirty="0" smtClean="0">
                <a:latin typeface="Trebuchet MS"/>
                <a:cs typeface="Trebuchet MS"/>
              </a:rPr>
              <a:t>СОЛДАТА</a:t>
            </a:r>
            <a:endParaRPr sz="1283" dirty="0">
              <a:latin typeface="Trebuchet MS"/>
              <a:cs typeface="Trebuchet MS"/>
            </a:endParaRPr>
          </a:p>
        </p:txBody>
      </p:sp>
      <p:pic>
        <p:nvPicPr>
          <p:cNvPr id="1034" name="Picture 10" descr="Картинки по запросу МЕДАЛИ ЗА ГЕРОИЗМ НА БЕЛОМ ФОН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676" y="5458245"/>
            <a:ext cx="473038" cy="78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object 173"/>
          <p:cNvSpPr/>
          <p:nvPr/>
        </p:nvSpPr>
        <p:spPr>
          <a:xfrm>
            <a:off x="5310372" y="5403854"/>
            <a:ext cx="887793" cy="887793"/>
          </a:xfrm>
          <a:custGeom>
            <a:avLst/>
            <a:gdLst/>
            <a:ahLst/>
            <a:cxnLst/>
            <a:rect l="l" t="t" r="r" b="b"/>
            <a:pathLst>
              <a:path w="1038225" h="1038225">
                <a:moveTo>
                  <a:pt x="518795" y="0"/>
                </a:moveTo>
                <a:lnTo>
                  <a:pt x="471575" y="2120"/>
                </a:lnTo>
                <a:lnTo>
                  <a:pt x="425543" y="8359"/>
                </a:lnTo>
                <a:lnTo>
                  <a:pt x="380882" y="18534"/>
                </a:lnTo>
                <a:lnTo>
                  <a:pt x="337774" y="32461"/>
                </a:lnTo>
                <a:lnTo>
                  <a:pt x="296404" y="49957"/>
                </a:lnTo>
                <a:lnTo>
                  <a:pt x="256953" y="70840"/>
                </a:lnTo>
                <a:lnTo>
                  <a:pt x="219606" y="94924"/>
                </a:lnTo>
                <a:lnTo>
                  <a:pt x="184546" y="122029"/>
                </a:lnTo>
                <a:lnTo>
                  <a:pt x="151955" y="151969"/>
                </a:lnTo>
                <a:lnTo>
                  <a:pt x="122017" y="184563"/>
                </a:lnTo>
                <a:lnTo>
                  <a:pt x="94915" y="219626"/>
                </a:lnTo>
                <a:lnTo>
                  <a:pt x="70833" y="256976"/>
                </a:lnTo>
                <a:lnTo>
                  <a:pt x="49952" y="296429"/>
                </a:lnTo>
                <a:lnTo>
                  <a:pt x="32458" y="337803"/>
                </a:lnTo>
                <a:lnTo>
                  <a:pt x="18532" y="380913"/>
                </a:lnTo>
                <a:lnTo>
                  <a:pt x="8358" y="425577"/>
                </a:lnTo>
                <a:lnTo>
                  <a:pt x="2120" y="471611"/>
                </a:lnTo>
                <a:lnTo>
                  <a:pt x="0" y="518833"/>
                </a:lnTo>
                <a:lnTo>
                  <a:pt x="2120" y="566054"/>
                </a:lnTo>
                <a:lnTo>
                  <a:pt x="8358" y="612089"/>
                </a:lnTo>
                <a:lnTo>
                  <a:pt x="18532" y="656752"/>
                </a:lnTo>
                <a:lnTo>
                  <a:pt x="32458" y="699863"/>
                </a:lnTo>
                <a:lnTo>
                  <a:pt x="49952" y="741236"/>
                </a:lnTo>
                <a:lnTo>
                  <a:pt x="70833" y="780689"/>
                </a:lnTo>
                <a:lnTo>
                  <a:pt x="94915" y="818039"/>
                </a:lnTo>
                <a:lnTo>
                  <a:pt x="122017" y="853102"/>
                </a:lnTo>
                <a:lnTo>
                  <a:pt x="151955" y="885696"/>
                </a:lnTo>
                <a:lnTo>
                  <a:pt x="184546" y="915636"/>
                </a:lnTo>
                <a:lnTo>
                  <a:pt x="219606" y="942741"/>
                </a:lnTo>
                <a:lnTo>
                  <a:pt x="256953" y="966826"/>
                </a:lnTo>
                <a:lnTo>
                  <a:pt x="296404" y="987708"/>
                </a:lnTo>
                <a:lnTo>
                  <a:pt x="337774" y="1005204"/>
                </a:lnTo>
                <a:lnTo>
                  <a:pt x="380882" y="1019131"/>
                </a:lnTo>
                <a:lnTo>
                  <a:pt x="425543" y="1029306"/>
                </a:lnTo>
                <a:lnTo>
                  <a:pt x="471575" y="1035545"/>
                </a:lnTo>
                <a:lnTo>
                  <a:pt x="518795" y="1037666"/>
                </a:lnTo>
                <a:lnTo>
                  <a:pt x="566024" y="1035545"/>
                </a:lnTo>
                <a:lnTo>
                  <a:pt x="612064" y="1029306"/>
                </a:lnTo>
                <a:lnTo>
                  <a:pt x="656732" y="1019131"/>
                </a:lnTo>
                <a:lnTo>
                  <a:pt x="698310" y="1005700"/>
                </a:lnTo>
                <a:lnTo>
                  <a:pt x="518795" y="1005700"/>
                </a:lnTo>
                <a:lnTo>
                  <a:pt x="471909" y="1003471"/>
                </a:lnTo>
                <a:lnTo>
                  <a:pt x="426285" y="996920"/>
                </a:lnTo>
                <a:lnTo>
                  <a:pt x="382126" y="986252"/>
                </a:lnTo>
                <a:lnTo>
                  <a:pt x="339637" y="971670"/>
                </a:lnTo>
                <a:lnTo>
                  <a:pt x="299020" y="953379"/>
                </a:lnTo>
                <a:lnTo>
                  <a:pt x="260481" y="931582"/>
                </a:lnTo>
                <a:lnTo>
                  <a:pt x="224223" y="906484"/>
                </a:lnTo>
                <a:lnTo>
                  <a:pt x="190450" y="878288"/>
                </a:lnTo>
                <a:lnTo>
                  <a:pt x="159366" y="847200"/>
                </a:lnTo>
                <a:lnTo>
                  <a:pt x="131175" y="813423"/>
                </a:lnTo>
                <a:lnTo>
                  <a:pt x="106082" y="777160"/>
                </a:lnTo>
                <a:lnTo>
                  <a:pt x="84289" y="738617"/>
                </a:lnTo>
                <a:lnTo>
                  <a:pt x="66001" y="697997"/>
                </a:lnTo>
                <a:lnTo>
                  <a:pt x="51422" y="655505"/>
                </a:lnTo>
                <a:lnTo>
                  <a:pt x="40756" y="611344"/>
                </a:lnTo>
                <a:lnTo>
                  <a:pt x="34207" y="565718"/>
                </a:lnTo>
                <a:lnTo>
                  <a:pt x="31978" y="518833"/>
                </a:lnTo>
                <a:lnTo>
                  <a:pt x="34207" y="471949"/>
                </a:lnTo>
                <a:lnTo>
                  <a:pt x="40756" y="426325"/>
                </a:lnTo>
                <a:lnTo>
                  <a:pt x="51422" y="382165"/>
                </a:lnTo>
                <a:lnTo>
                  <a:pt x="66001" y="339673"/>
                </a:lnTo>
                <a:lnTo>
                  <a:pt x="84289" y="299054"/>
                </a:lnTo>
                <a:lnTo>
                  <a:pt x="106082" y="260511"/>
                </a:lnTo>
                <a:lnTo>
                  <a:pt x="131175" y="224248"/>
                </a:lnTo>
                <a:lnTo>
                  <a:pt x="159366" y="190470"/>
                </a:lnTo>
                <a:lnTo>
                  <a:pt x="190450" y="159381"/>
                </a:lnTo>
                <a:lnTo>
                  <a:pt x="224223" y="131185"/>
                </a:lnTo>
                <a:lnTo>
                  <a:pt x="260481" y="106087"/>
                </a:lnTo>
                <a:lnTo>
                  <a:pt x="299020" y="84289"/>
                </a:lnTo>
                <a:lnTo>
                  <a:pt x="339637" y="65997"/>
                </a:lnTo>
                <a:lnTo>
                  <a:pt x="382126" y="51414"/>
                </a:lnTo>
                <a:lnTo>
                  <a:pt x="426285" y="40745"/>
                </a:lnTo>
                <a:lnTo>
                  <a:pt x="471909" y="34194"/>
                </a:lnTo>
                <a:lnTo>
                  <a:pt x="518795" y="31965"/>
                </a:lnTo>
                <a:lnTo>
                  <a:pt x="698310" y="31965"/>
                </a:lnTo>
                <a:lnTo>
                  <a:pt x="656732" y="18534"/>
                </a:lnTo>
                <a:lnTo>
                  <a:pt x="612064" y="8359"/>
                </a:lnTo>
                <a:lnTo>
                  <a:pt x="566024" y="2120"/>
                </a:lnTo>
                <a:lnTo>
                  <a:pt x="518795" y="0"/>
                </a:lnTo>
                <a:close/>
              </a:path>
              <a:path w="1038225" h="1038225">
                <a:moveTo>
                  <a:pt x="698310" y="31965"/>
                </a:moveTo>
                <a:lnTo>
                  <a:pt x="518795" y="31965"/>
                </a:lnTo>
                <a:lnTo>
                  <a:pt x="565687" y="34194"/>
                </a:lnTo>
                <a:lnTo>
                  <a:pt x="611317" y="40745"/>
                </a:lnTo>
                <a:lnTo>
                  <a:pt x="655483" y="51414"/>
                </a:lnTo>
                <a:lnTo>
                  <a:pt x="697979" y="65997"/>
                </a:lnTo>
                <a:lnTo>
                  <a:pt x="738601" y="84289"/>
                </a:lnTo>
                <a:lnTo>
                  <a:pt x="777146" y="106087"/>
                </a:lnTo>
                <a:lnTo>
                  <a:pt x="813410" y="131185"/>
                </a:lnTo>
                <a:lnTo>
                  <a:pt x="847189" y="159381"/>
                </a:lnTo>
                <a:lnTo>
                  <a:pt x="878278" y="190470"/>
                </a:lnTo>
                <a:lnTo>
                  <a:pt x="906473" y="224248"/>
                </a:lnTo>
                <a:lnTo>
                  <a:pt x="931571" y="260511"/>
                </a:lnTo>
                <a:lnTo>
                  <a:pt x="953368" y="299054"/>
                </a:lnTo>
                <a:lnTo>
                  <a:pt x="971659" y="339673"/>
                </a:lnTo>
                <a:lnTo>
                  <a:pt x="986240" y="382165"/>
                </a:lnTo>
                <a:lnTo>
                  <a:pt x="996908" y="426325"/>
                </a:lnTo>
                <a:lnTo>
                  <a:pt x="1003458" y="471949"/>
                </a:lnTo>
                <a:lnTo>
                  <a:pt x="1005687" y="518833"/>
                </a:lnTo>
                <a:lnTo>
                  <a:pt x="1003458" y="565718"/>
                </a:lnTo>
                <a:lnTo>
                  <a:pt x="996908" y="611344"/>
                </a:lnTo>
                <a:lnTo>
                  <a:pt x="986240" y="655505"/>
                </a:lnTo>
                <a:lnTo>
                  <a:pt x="971659" y="697997"/>
                </a:lnTo>
                <a:lnTo>
                  <a:pt x="953368" y="738617"/>
                </a:lnTo>
                <a:lnTo>
                  <a:pt x="931571" y="777160"/>
                </a:lnTo>
                <a:lnTo>
                  <a:pt x="906473" y="813423"/>
                </a:lnTo>
                <a:lnTo>
                  <a:pt x="878278" y="847200"/>
                </a:lnTo>
                <a:lnTo>
                  <a:pt x="847189" y="878288"/>
                </a:lnTo>
                <a:lnTo>
                  <a:pt x="813410" y="906484"/>
                </a:lnTo>
                <a:lnTo>
                  <a:pt x="777146" y="931582"/>
                </a:lnTo>
                <a:lnTo>
                  <a:pt x="738601" y="953379"/>
                </a:lnTo>
                <a:lnTo>
                  <a:pt x="697979" y="971670"/>
                </a:lnTo>
                <a:lnTo>
                  <a:pt x="655483" y="986252"/>
                </a:lnTo>
                <a:lnTo>
                  <a:pt x="611317" y="996920"/>
                </a:lnTo>
                <a:lnTo>
                  <a:pt x="565687" y="1003471"/>
                </a:lnTo>
                <a:lnTo>
                  <a:pt x="518795" y="1005700"/>
                </a:lnTo>
                <a:lnTo>
                  <a:pt x="698310" y="1005700"/>
                </a:lnTo>
                <a:lnTo>
                  <a:pt x="741220" y="987708"/>
                </a:lnTo>
                <a:lnTo>
                  <a:pt x="780674" y="966826"/>
                </a:lnTo>
                <a:lnTo>
                  <a:pt x="818023" y="942741"/>
                </a:lnTo>
                <a:lnTo>
                  <a:pt x="853085" y="915636"/>
                </a:lnTo>
                <a:lnTo>
                  <a:pt x="885677" y="885696"/>
                </a:lnTo>
                <a:lnTo>
                  <a:pt x="915615" y="853102"/>
                </a:lnTo>
                <a:lnTo>
                  <a:pt x="942717" y="818039"/>
                </a:lnTo>
                <a:lnTo>
                  <a:pt x="966799" y="780689"/>
                </a:lnTo>
                <a:lnTo>
                  <a:pt x="987678" y="741236"/>
                </a:lnTo>
                <a:lnTo>
                  <a:pt x="1005172" y="699863"/>
                </a:lnTo>
                <a:lnTo>
                  <a:pt x="1019097" y="656752"/>
                </a:lnTo>
                <a:lnTo>
                  <a:pt x="1029270" y="612089"/>
                </a:lnTo>
                <a:lnTo>
                  <a:pt x="1035508" y="566054"/>
                </a:lnTo>
                <a:lnTo>
                  <a:pt x="1037628" y="518833"/>
                </a:lnTo>
                <a:lnTo>
                  <a:pt x="1035508" y="471611"/>
                </a:lnTo>
                <a:lnTo>
                  <a:pt x="1029270" y="425577"/>
                </a:lnTo>
                <a:lnTo>
                  <a:pt x="1019097" y="380913"/>
                </a:lnTo>
                <a:lnTo>
                  <a:pt x="1005172" y="337803"/>
                </a:lnTo>
                <a:lnTo>
                  <a:pt x="987678" y="296429"/>
                </a:lnTo>
                <a:lnTo>
                  <a:pt x="966799" y="256976"/>
                </a:lnTo>
                <a:lnTo>
                  <a:pt x="942717" y="219626"/>
                </a:lnTo>
                <a:lnTo>
                  <a:pt x="915615" y="184563"/>
                </a:lnTo>
                <a:lnTo>
                  <a:pt x="885677" y="151969"/>
                </a:lnTo>
                <a:lnTo>
                  <a:pt x="853085" y="122029"/>
                </a:lnTo>
                <a:lnTo>
                  <a:pt x="818023" y="94924"/>
                </a:lnTo>
                <a:lnTo>
                  <a:pt x="780674" y="70840"/>
                </a:lnTo>
                <a:lnTo>
                  <a:pt x="741220" y="49957"/>
                </a:lnTo>
                <a:lnTo>
                  <a:pt x="699845" y="32461"/>
                </a:lnTo>
                <a:lnTo>
                  <a:pt x="698310" y="31965"/>
                </a:lnTo>
                <a:close/>
              </a:path>
            </a:pathLst>
          </a:custGeom>
          <a:solidFill>
            <a:srgbClr val="1175B9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42" name="object 97"/>
          <p:cNvSpPr txBox="1"/>
          <p:nvPr/>
        </p:nvSpPr>
        <p:spPr>
          <a:xfrm>
            <a:off x="5015491" y="6379086"/>
            <a:ext cx="145846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22"/>
              </a:lnSpc>
            </a:pPr>
            <a:r>
              <a:rPr lang="ru-RU" sz="1283" dirty="0" smtClean="0">
                <a:latin typeface="Trebuchet MS"/>
                <a:cs typeface="Trebuchet MS"/>
              </a:rPr>
              <a:t>ДЕНЬ ГЕРОЕВ </a:t>
            </a:r>
          </a:p>
          <a:p>
            <a:pPr algn="ctr">
              <a:lnSpc>
                <a:spcPts val="1522"/>
              </a:lnSpc>
            </a:pPr>
            <a:r>
              <a:rPr lang="ru-RU" sz="1283" dirty="0" smtClean="0">
                <a:latin typeface="Trebuchet MS"/>
                <a:cs typeface="Trebuchet MS"/>
              </a:rPr>
              <a:t>ОТЕЧЕСТВА</a:t>
            </a:r>
            <a:endParaRPr sz="1283" dirty="0">
              <a:latin typeface="Trebuchet MS"/>
              <a:cs typeface="Trebuchet MS"/>
            </a:endParaRPr>
          </a:p>
        </p:txBody>
      </p:sp>
      <p:pic>
        <p:nvPicPr>
          <p:cNvPr id="225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8407">
            <a:off x="-79856" y="-77182"/>
            <a:ext cx="1362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654">
            <a:off x="153681" y="1655172"/>
            <a:ext cx="816689" cy="7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8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0892"/>
            <a:ext cx="9027977" cy="408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Картинки по запросу ВСЕРОССИЙСКИЙ МОЛОДЕЖНЫЙ ИСТОРИЧЕСКИЙ КВЕСТ «НА БЕРЛИН!»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84" y="1999273"/>
            <a:ext cx="1844411" cy="1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ВСЕРОССИЙСКИЙ МОЛОДЕЖНЫЙ ИСТОРИЧЕСКИЙ КВЕСТ «НА БЕРЛИН!»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85" y="5386400"/>
            <a:ext cx="1844411" cy="13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артинки по запросу БЛОКАДА ЛЕНИНГРАДА ВСЕРОССИЙСКИЙ МОЛОДЕЖНЫЙ ИСТОРИЧЕСКИЙ КВЕСТ «НА БЕРЛИН!» КАРТИ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184346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артинки по запросу БЛОКАДА ЛЕНИНГРАДА ВСЕРОССИЙСКИЙ МОЛОДЕЖНЫЙ ИСТОРИЧЕСКИЙ КВЕСТ «НА БЕРЛИН!» КАРТИ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604" y="3682333"/>
            <a:ext cx="1844411" cy="131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Картинки по запросу БЛОКАДА ЛЕНИНГРАДА КВЕСТ КАРТИН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9999"/>
            <a:ext cx="1820691" cy="11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57200" y="704087"/>
            <a:ext cx="8229600" cy="107876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Всероссийские молодежные исторические </a:t>
            </a:r>
            <a:r>
              <a:rPr lang="ru-RU" sz="3000" b="1" dirty="0" err="1" smtClean="0">
                <a:solidFill>
                  <a:schemeClr val="accent1"/>
                </a:solidFill>
                <a:latin typeface="Bookman Old Style" panose="02050604050505020204" pitchFamily="18" charset="0"/>
              </a:rPr>
              <a:t>квесты</a:t>
            </a:r>
            <a:endParaRPr lang="ru-RU" sz="30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5791" y="2249994"/>
            <a:ext cx="2759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«Блокада Ленинграда»</a:t>
            </a:r>
          </a:p>
          <a:p>
            <a:r>
              <a:rPr lang="ru-RU" b="1" dirty="0"/>
              <a:t>«Битва за Сталинград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2066" name="Picture 18" descr="Картинки по запросу БИТВА ЗА КАВКАЗ ВСЕРОССИЙСКИЙ МОЛОДЕЖНЫЙ ИСТОРИЧЕСКИЙ КВЕСТ «НА БЕРЛИН!» КАРТИН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86399"/>
            <a:ext cx="1898287" cy="134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79552" y="4056842"/>
            <a:ext cx="1707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На Берлин</a:t>
            </a:r>
            <a:r>
              <a:rPr lang="ru-RU" b="1" dirty="0" smtClean="0"/>
              <a:t>!»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979519" y="5872032"/>
            <a:ext cx="2235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Битва за Кавказ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56972" y="2320921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</a:t>
            </a:r>
            <a:r>
              <a:rPr lang="ru-RU" b="1" dirty="0"/>
              <a:t>Битва за </a:t>
            </a:r>
            <a:endParaRPr lang="ru-RU" b="1" dirty="0" smtClean="0"/>
          </a:p>
          <a:p>
            <a:pPr algn="ctr"/>
            <a:r>
              <a:rPr lang="ru-RU" b="1" dirty="0" smtClean="0"/>
              <a:t>Севастополь»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899940" y="5733532"/>
            <a:ext cx="2338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«Дальневосточная </a:t>
            </a:r>
          </a:p>
          <a:p>
            <a:pPr algn="ctr"/>
            <a:r>
              <a:rPr lang="ru-RU" b="1" dirty="0" smtClean="0"/>
              <a:t>Победа</a:t>
            </a:r>
            <a:r>
              <a:rPr lang="ru-RU" b="1" dirty="0"/>
              <a:t>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65928" y="4156473"/>
            <a:ext cx="1958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Курская дуга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654">
            <a:off x="262741" y="565725"/>
            <a:ext cx="816689" cy="7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2618">
            <a:off x="810488" y="1110108"/>
            <a:ext cx="816689" cy="7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62" b="98068" l="5677" r="53712">
                        <a14:foregroundMark x1="10917" y1="16908" x2="15502" y2="79710"/>
                        <a14:foregroundMark x1="41266" y1="16908" x2="26638" y2="57488"/>
                        <a14:foregroundMark x1="39301" y1="23188" x2="21834" y2="10628"/>
                        <a14:foregroundMark x1="52620" y1="41063" x2="52620" y2="41063"/>
                        <a14:foregroundMark x1="50218" y1="35266" x2="53275" y2="77295"/>
                        <a14:foregroundMark x1="50000" y1="77295" x2="11572" y2="85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7239">
            <a:off x="3385405" y="3982136"/>
            <a:ext cx="3588715" cy="162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1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14" y="304505"/>
            <a:ext cx="9302965" cy="420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04505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https://vk.com/komanda_53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870270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Bookman Old Style" panose="02050604050505020204" pitchFamily="18" charset="0"/>
              </a:rPr>
              <a:t>Р</a:t>
            </a:r>
            <a:r>
              <a:rPr lang="ru-RU" sz="1600" b="1" dirty="0" smtClean="0">
                <a:latin typeface="Bookman Old Style" panose="02050604050505020204" pitchFamily="18" charset="0"/>
              </a:rPr>
              <a:t>уководитель </a:t>
            </a:r>
            <a:r>
              <a:rPr lang="ru-RU" sz="1600" b="1" dirty="0" smtClean="0">
                <a:latin typeface="Bookman Old Style" panose="02050604050505020204" pitchFamily="18" charset="0"/>
              </a:rPr>
              <a:t>– </a:t>
            </a:r>
            <a:r>
              <a:rPr lang="ru-RU" sz="1600" b="1" dirty="0" smtClean="0">
                <a:latin typeface="Bookman Old Style" panose="02050604050505020204" pitchFamily="18" charset="0"/>
              </a:rPr>
              <a:t>Васильёнов Николай</a:t>
            </a:r>
            <a:endParaRPr lang="ru-RU" sz="1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1-й Зам. руководителя </a:t>
            </a:r>
            <a:r>
              <a:rPr lang="ru-RU" sz="1600" b="1" dirty="0" smtClean="0">
                <a:latin typeface="Bookman Old Style" panose="02050604050505020204" pitchFamily="18" charset="0"/>
              </a:rPr>
              <a:t>– </a:t>
            </a:r>
            <a:r>
              <a:rPr lang="ru-RU" sz="1600" b="1" dirty="0" smtClean="0">
                <a:latin typeface="Bookman Old Style" panose="02050604050505020204" pitchFamily="18" charset="0"/>
              </a:rPr>
              <a:t>Грачева Елена</a:t>
            </a:r>
            <a:endParaRPr lang="ru-RU" sz="1600" b="1" dirty="0" smtClean="0"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>
                <a:latin typeface="Bookman Old Style" panose="02050604050505020204" pitchFamily="18" charset="0"/>
              </a:rPr>
              <a:t>п</a:t>
            </a:r>
            <a:r>
              <a:rPr lang="ru-RU" sz="1600" b="1" dirty="0" smtClean="0">
                <a:latin typeface="Bookman Old Style" panose="02050604050505020204" pitchFamily="18" charset="0"/>
              </a:rPr>
              <a:t>ресс-центр – </a:t>
            </a:r>
            <a:r>
              <a:rPr lang="ru-RU" sz="1600" b="1" dirty="0" smtClean="0">
                <a:latin typeface="Bookman Old Style" panose="02050604050505020204" pitchFamily="18" charset="0"/>
              </a:rPr>
              <a:t>Буцев Лев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9280"/>
            <a:ext cx="76295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654">
            <a:off x="8021470" y="3977208"/>
            <a:ext cx="1188489" cy="106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5694">
            <a:off x="7585911" y="5338359"/>
            <a:ext cx="1188489" cy="106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35896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3"/>
          <a:stretch/>
        </p:blipFill>
        <p:spPr bwMode="auto">
          <a:xfrm>
            <a:off x="569354" y="2996952"/>
            <a:ext cx="5132426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75"/>
          <a:stretch/>
        </p:blipFill>
        <p:spPr bwMode="auto">
          <a:xfrm>
            <a:off x="3185519" y="-99392"/>
            <a:ext cx="5981114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4149080"/>
            <a:ext cx="2172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https://goo.su/4cGy</a:t>
            </a:r>
            <a:endParaRPr lang="ru-RU" dirty="0"/>
          </a:p>
        </p:txBody>
      </p:sp>
      <p:pic>
        <p:nvPicPr>
          <p:cNvPr id="2052" name="Picture 4" descr="https://qrcode.website/tmp/a98897b902dc982abfacb8dd514f1c13.png?0.0173502056924474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46936"/>
            <a:ext cx="2472605" cy="24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44102" y="5836024"/>
            <a:ext cx="280871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Отсканируй код </a:t>
            </a:r>
            <a:b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телефоном</a:t>
            </a:r>
            <a:endParaRPr lang="ru-RU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462" y="429636"/>
            <a:ext cx="43624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1654">
            <a:off x="7752645" y="661827"/>
            <a:ext cx="1188489" cy="106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62" b="98068" l="5677" r="53712">
                        <a14:foregroundMark x1="10917" y1="16908" x2="15502" y2="79710"/>
                        <a14:foregroundMark x1="41266" y1="16908" x2="26638" y2="57488"/>
                        <a14:foregroundMark x1="39301" y1="23188" x2="21834" y2="10628"/>
                        <a14:foregroundMark x1="52620" y1="41063" x2="52620" y2="41063"/>
                        <a14:foregroundMark x1="50218" y1="35266" x2="53275" y2="77295"/>
                        <a14:foregroundMark x1="50000" y1="77295" x2="11572" y2="85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3" y="1988839"/>
            <a:ext cx="3588715" cy="162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7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294</Words>
  <Application>Microsoft Office PowerPoint</Application>
  <PresentationFormat>Экран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Презентация PowerPoint</vt:lpstr>
      <vt:lpstr>Презентация PowerPoint</vt:lpstr>
      <vt:lpstr>  ОСНОВНЫЕ СМЫСЛЫ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Андрюха</dc:creator>
  <cp:lastModifiedBy>HP</cp:lastModifiedBy>
  <cp:revision>75</cp:revision>
  <dcterms:created xsi:type="dcterms:W3CDTF">2016-09-14T11:30:05Z</dcterms:created>
  <dcterms:modified xsi:type="dcterms:W3CDTF">2021-02-17T19:46:07Z</dcterms:modified>
</cp:coreProperties>
</file>