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56" r:id="rId3"/>
    <p:sldId id="265" r:id="rId4"/>
    <p:sldId id="280" r:id="rId5"/>
    <p:sldId id="257" r:id="rId6"/>
    <p:sldId id="281" r:id="rId7"/>
    <p:sldId id="282" r:id="rId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>
      <p:cViewPr>
        <p:scale>
          <a:sx n="51" d="100"/>
          <a:sy n="51" d="100"/>
        </p:scale>
        <p:origin x="996" y="4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05420" y="3774669"/>
            <a:ext cx="15877158" cy="1833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AC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0">
                <a:solidFill>
                  <a:srgbClr val="FDF9F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84023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0">
                <a:solidFill>
                  <a:srgbClr val="FDF9F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"/>
            <a:ext cx="6438899" cy="1028698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1428369"/>
            <a:ext cx="10018346" cy="743027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6763" y="1878266"/>
            <a:ext cx="9452494" cy="66524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0">
                <a:solidFill>
                  <a:srgbClr val="FDF9F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1418" y="1322652"/>
            <a:ext cx="1747520" cy="186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0" b="0" i="0">
                <a:solidFill>
                  <a:srgbClr val="FDF9F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5081" y="5"/>
            <a:ext cx="11802918" cy="10286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3559"/>
            <a:ext cx="18288000" cy="50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8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15897" y="0"/>
            <a:ext cx="11872595" cy="10125075"/>
            <a:chOff x="6415897" y="0"/>
            <a:chExt cx="11872595" cy="10125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9889" y="676275"/>
              <a:ext cx="9758109" cy="9258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88200" y="1236858"/>
              <a:ext cx="9399798" cy="82890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5897" y="0"/>
              <a:ext cx="11872101" cy="48068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3999" y="676275"/>
              <a:ext cx="9143999" cy="94487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0033" y="3298290"/>
            <a:ext cx="6758305" cy="25787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6670"/>
              </a:lnSpc>
              <a:spcBef>
                <a:spcPts val="290"/>
              </a:spcBef>
            </a:pPr>
            <a:r>
              <a:rPr sz="5650" spc="765" dirty="0">
                <a:latin typeface="Trebuchet MS"/>
                <a:cs typeface="Trebuchet MS"/>
              </a:rPr>
              <a:t>ФЛАГМАНСКАЯ </a:t>
            </a:r>
            <a:r>
              <a:rPr sz="5650" spc="770" dirty="0">
                <a:latin typeface="Trebuchet MS"/>
                <a:cs typeface="Trebuchet MS"/>
              </a:rPr>
              <a:t> </a:t>
            </a:r>
            <a:r>
              <a:rPr sz="5650" spc="855" dirty="0">
                <a:latin typeface="Trebuchet MS"/>
                <a:cs typeface="Trebuchet MS"/>
              </a:rPr>
              <a:t>ПРОГРАММА </a:t>
            </a:r>
            <a:r>
              <a:rPr sz="5650" spc="860" dirty="0">
                <a:latin typeface="Trebuchet MS"/>
                <a:cs typeface="Trebuchet MS"/>
              </a:rPr>
              <a:t> </a:t>
            </a:r>
            <a:r>
              <a:rPr sz="5650" spc="780" dirty="0">
                <a:latin typeface="Trebuchet MS"/>
                <a:cs typeface="Trebuchet MS"/>
              </a:rPr>
              <a:t>"МЫ</a:t>
            </a:r>
            <a:r>
              <a:rPr sz="5650" spc="80" dirty="0">
                <a:latin typeface="Trebuchet MS"/>
                <a:cs typeface="Trebuchet MS"/>
              </a:rPr>
              <a:t> </a:t>
            </a:r>
            <a:r>
              <a:rPr sz="5650" spc="835" dirty="0">
                <a:latin typeface="Trebuchet MS"/>
                <a:cs typeface="Trebuchet MS"/>
              </a:rPr>
              <a:t>ПОМОГАЕМ"</a:t>
            </a:r>
            <a:endParaRPr sz="56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7343" y="6286500"/>
            <a:ext cx="6710045" cy="1286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5"/>
              </a:spcBef>
            </a:pPr>
            <a:r>
              <a:rPr sz="2400" dirty="0">
                <a:solidFill>
                  <a:srgbClr val="444949"/>
                </a:solidFill>
                <a:latin typeface="Arial Black"/>
                <a:cs typeface="Arial Black"/>
              </a:rPr>
              <a:t>Это сообщество неравнодушных — тех, кто  всегда придёт на помощь, поддержит словом и  делом. 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25600" y="8763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822751" y="737604"/>
            <a:ext cx="192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МыМолодые.рф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401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399" y="5"/>
            <a:ext cx="8229599" cy="1028697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2046" y="3313306"/>
            <a:ext cx="706120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400" dirty="0" smtClean="0">
                <a:solidFill>
                  <a:srgbClr val="CC3399"/>
                </a:solidFill>
                <a:latin typeface="Trebuchet MS"/>
                <a:cs typeface="Trebuchet MS"/>
              </a:rPr>
              <a:t>Волонтерское движение:</a:t>
            </a:r>
            <a:endParaRPr sz="6400" dirty="0">
              <a:solidFill>
                <a:srgbClr val="CC3399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5480" y="6242750"/>
            <a:ext cx="7943778" cy="2567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95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Волонтера в городе Енисейске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17500"/>
              </a:lnSpc>
              <a:spcBef>
                <a:spcPts val="95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в молодежном центре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одростки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стоящие на различных видах учета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>
            <a:spLocks/>
          </p:cNvSpPr>
          <p:nvPr/>
        </p:nvSpPr>
        <p:spPr>
          <a:xfrm>
            <a:off x="1209418" y="5952175"/>
            <a:ext cx="12954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2000" b="0" i="0">
                <a:solidFill>
                  <a:srgbClr val="FDF9F5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6400" kern="0" dirty="0" smtClean="0">
                <a:solidFill>
                  <a:schemeClr val="tx1"/>
                </a:solidFill>
                <a:latin typeface="Trebuchet MS"/>
                <a:cs typeface="Trebuchet MS"/>
              </a:rPr>
              <a:t>83</a:t>
            </a:r>
            <a:endParaRPr lang="ru-RU" sz="6400" kern="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1209418" y="6949884"/>
            <a:ext cx="12954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2000" b="0" i="0">
                <a:solidFill>
                  <a:srgbClr val="FDF9F5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6400" kern="0" dirty="0" smtClean="0">
                <a:solidFill>
                  <a:schemeClr val="tx1"/>
                </a:solidFill>
                <a:latin typeface="Trebuchet MS"/>
                <a:cs typeface="Trebuchet MS"/>
              </a:rPr>
              <a:t>36</a:t>
            </a:r>
            <a:endParaRPr lang="ru-RU" sz="6400" kern="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0" name="object 6"/>
          <p:cNvSpPr txBox="1">
            <a:spLocks/>
          </p:cNvSpPr>
          <p:nvPr/>
        </p:nvSpPr>
        <p:spPr>
          <a:xfrm>
            <a:off x="1209418" y="8004741"/>
            <a:ext cx="12954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2000" b="0" i="0">
                <a:solidFill>
                  <a:srgbClr val="FDF9F5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6400" kern="0" dirty="0" smtClean="0">
                <a:solidFill>
                  <a:schemeClr val="tx1"/>
                </a:solidFill>
                <a:latin typeface="Trebuchet MS"/>
                <a:cs typeface="Trebuchet MS"/>
              </a:rPr>
              <a:t>7%</a:t>
            </a:r>
            <a:endParaRPr lang="ru-RU" sz="6400" kern="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pic>
        <p:nvPicPr>
          <p:cNvPr id="1026" name="Picture 2" descr="https://sun9-80.userapi.com/impg/OH1nbmqXDY9EEq9CS1L6CrTcVv2WkRk7by3KUA/pwxR2fjry2M.jpg?size=1280x851&amp;quality=95&amp;sign=99b9f8fec790693dee9e3f8d5d9f6843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346245"/>
            <a:ext cx="6734776" cy="44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2.userapi.com/impg/wGgMc4iGZfJAIBTqG0Hf9JqRAtm1zcVdJSfSXQ/7RNpAy6Mx1Y.jpg?size=1080x1032&amp;quality=95&amp;sign=03d9ffa2715457ac39824595c7930361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109" y="5143492"/>
            <a:ext cx="5048177" cy="48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5081" y="5"/>
            <a:ext cx="11802918" cy="10286993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533400" y="3086100"/>
            <a:ext cx="17449800" cy="493917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20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ru-RU" sz="8000" dirty="0"/>
              <a:t>Основной возраст </a:t>
            </a:r>
            <a:r>
              <a:rPr lang="ru-RU" sz="8000" dirty="0" smtClean="0"/>
              <a:t>волонтеров в муниципальном образовании</a:t>
            </a:r>
          </a:p>
          <a:p>
            <a:pPr algn="ctr"/>
            <a:r>
              <a:rPr lang="ru-RU" sz="8000" dirty="0" smtClean="0">
                <a:solidFill>
                  <a:srgbClr val="CC3399"/>
                </a:solidFill>
              </a:rPr>
              <a:t>от </a:t>
            </a:r>
            <a:r>
              <a:rPr lang="ru-RU" sz="8000" dirty="0">
                <a:solidFill>
                  <a:srgbClr val="CC3399"/>
                </a:solidFill>
              </a:rPr>
              <a:t>14 до 20 </a:t>
            </a:r>
            <a:r>
              <a:rPr lang="ru-RU" sz="8000" dirty="0" smtClean="0">
                <a:solidFill>
                  <a:srgbClr val="CC3399"/>
                </a:solidFill>
              </a:rPr>
              <a:t>лет </a:t>
            </a:r>
            <a:endParaRPr lang="ru-RU" sz="8000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3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0598" y="800100"/>
            <a:ext cx="18516600" cy="26628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6670"/>
              </a:lnSpc>
              <a:spcBef>
                <a:spcPts val="290"/>
              </a:spcBef>
            </a:pPr>
            <a:r>
              <a:rPr lang="ru-RU" sz="8000" dirty="0"/>
              <a:t>П</a:t>
            </a:r>
            <a:r>
              <a:rPr lang="ru-RU" sz="8000" dirty="0" smtClean="0"/>
              <a:t>роекты </a:t>
            </a:r>
            <a:r>
              <a:rPr lang="ru-RU" sz="8000" dirty="0"/>
              <a:t>с участием волонтеров на территории города за 2022 </a:t>
            </a:r>
            <a:endParaRPr sz="8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800" y="9236592"/>
            <a:ext cx="6844030" cy="4119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5"/>
              </a:spcBef>
            </a:pPr>
            <a:r>
              <a:rPr lang="ru-RU" sz="2400" b="1" dirty="0"/>
              <a:t>Волонтеры комфортной городской среды</a:t>
            </a:r>
            <a:endParaRPr sz="3200" b="1" dirty="0">
              <a:latin typeface="Arial Black"/>
              <a:cs typeface="Arial Black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12693168" y="9230538"/>
            <a:ext cx="6844030" cy="4119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5"/>
              </a:spcBef>
            </a:pPr>
            <a:r>
              <a:rPr lang="ru-RU" sz="2400" b="1" dirty="0"/>
              <a:t>День города Енисейска</a:t>
            </a:r>
            <a:endParaRPr sz="3200" b="1" dirty="0">
              <a:latin typeface="Arial Black"/>
              <a:cs typeface="Arial Black"/>
            </a:endParaRPr>
          </a:p>
        </p:txBody>
      </p:sp>
      <p:pic>
        <p:nvPicPr>
          <p:cNvPr id="11" name="Picture 4" descr="https://sun9-61.userapi.com/impg/O2XpZnsvraH8BY-WtRc3vGoMCtpQTIhJspdjEg/A4SSxq6iCcs.jpg?size=1280x960&amp;quality=95&amp;sign=20ae18a09b9ae8f50a331c99429a74d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4033336"/>
            <a:ext cx="6904202" cy="51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64.userapi.com/impg/jyu6xKqiZ_UPguRcpGMp0brAvn1OVW5PojdoPg/I_jeYzyBHlo.jpg?size=1280x851&amp;quality=95&amp;sign=a899f1ad26767128ad3c18c28c074c5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3336"/>
            <a:ext cx="7788524" cy="51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0598" y="800100"/>
            <a:ext cx="18516600" cy="26628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6670"/>
              </a:lnSpc>
              <a:spcBef>
                <a:spcPts val="290"/>
              </a:spcBef>
            </a:pPr>
            <a:r>
              <a:rPr lang="ru-RU" sz="8000" dirty="0"/>
              <a:t>П</a:t>
            </a:r>
            <a:r>
              <a:rPr lang="ru-RU" sz="8000" dirty="0" smtClean="0"/>
              <a:t>роекты </a:t>
            </a:r>
            <a:r>
              <a:rPr lang="ru-RU" sz="8000" dirty="0"/>
              <a:t>с участием волонтеров на территории города за 2022 </a:t>
            </a:r>
            <a:endParaRPr sz="8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800" y="9236592"/>
            <a:ext cx="6844030" cy="4119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5"/>
              </a:spcBef>
            </a:pPr>
            <a:r>
              <a:rPr lang="ru-RU" sz="2400" b="1" dirty="0" smtClean="0"/>
              <a:t>Акции</a:t>
            </a:r>
            <a:r>
              <a:rPr lang="ru-RU" sz="2400" b="1" dirty="0"/>
              <a:t>, проводимые в поддержку армии РФ</a:t>
            </a:r>
            <a:endParaRPr sz="3200" b="1" dirty="0">
              <a:latin typeface="Arial Black"/>
              <a:cs typeface="Arial Black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10591800" y="9230538"/>
            <a:ext cx="6844030" cy="4119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5"/>
              </a:spcBef>
            </a:pPr>
            <a:r>
              <a:rPr lang="ru-RU" sz="2400" b="1" dirty="0"/>
              <a:t>Сопровождение муниципальных мероприятий</a:t>
            </a:r>
            <a:endParaRPr sz="3200" b="1" dirty="0">
              <a:latin typeface="Arial Black"/>
              <a:cs typeface="Arial Black"/>
            </a:endParaRPr>
          </a:p>
        </p:txBody>
      </p:sp>
      <p:pic>
        <p:nvPicPr>
          <p:cNvPr id="3074" name="Picture 2" descr="https://sun9-57.userapi.com/impg/7zrVhDET8qd2rPZNBxosnWu9DoBsrRIeogg8mw/DhtbCZpbFKU.jpg?size=1024x683&amp;quality=96&amp;sign=b1cef078482fe179d54d6267adc4f2d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3336"/>
            <a:ext cx="7791997" cy="51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10.userapi.com/impg/PkYup3pWaMTf7JNYWG-XzivDQoTZ63bHDtp9aw/lxifSSwkQcQ.jpg?size=810x1080&amp;quality=95&amp;sign=c062d8202bf0994705bc85a29cb452d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3845738"/>
            <a:ext cx="40386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0598" y="800100"/>
            <a:ext cx="18516600" cy="26628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6670"/>
              </a:lnSpc>
              <a:spcBef>
                <a:spcPts val="290"/>
              </a:spcBef>
            </a:pPr>
            <a:r>
              <a:rPr lang="ru-RU" sz="8000" dirty="0"/>
              <a:t>П</a:t>
            </a:r>
            <a:r>
              <a:rPr lang="ru-RU" sz="8000" dirty="0" smtClean="0"/>
              <a:t>роекты </a:t>
            </a:r>
            <a:r>
              <a:rPr lang="ru-RU" sz="8000" dirty="0"/>
              <a:t>с участием волонтеров на территории города за 2022 </a:t>
            </a:r>
            <a:endParaRPr sz="8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7369" y="9230538"/>
            <a:ext cx="6844030" cy="4119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5"/>
              </a:spcBef>
            </a:pPr>
            <a:r>
              <a:rPr lang="ru-RU" sz="2400" b="1" dirty="0" smtClean="0"/>
              <a:t>Адресная </a:t>
            </a:r>
            <a:r>
              <a:rPr lang="ru-RU" sz="2400" b="1" dirty="0"/>
              <a:t>помощь пожилым людям</a:t>
            </a:r>
            <a:endParaRPr sz="3200" b="1" dirty="0">
              <a:latin typeface="Arial Black"/>
              <a:cs typeface="Arial Black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12877800" y="9230538"/>
            <a:ext cx="6844030" cy="4119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5"/>
              </a:spcBef>
            </a:pPr>
            <a:r>
              <a:rPr lang="ru-RU" sz="2400" b="1" dirty="0" smtClean="0"/>
              <a:t>Доброфорум</a:t>
            </a:r>
            <a:endParaRPr sz="3200" b="1" dirty="0">
              <a:latin typeface="Arial Black"/>
              <a:cs typeface="Arial Black"/>
            </a:endParaRPr>
          </a:p>
        </p:txBody>
      </p:sp>
      <p:pic>
        <p:nvPicPr>
          <p:cNvPr id="4098" name="Picture 2" descr="https://sun9-45.userapi.com/impg/OZf5zdJ89NEqdvJaUaLzjOAVbT72fYaqWoua0Q/xn7_RN0MDOs.jpg?size=750x499&amp;quality=95&amp;sign=0d597c39b1082352ea13340a3d8a0f5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98" y="4305300"/>
            <a:ext cx="71437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1-13.userapi.com/impg/RnW8GF8o21OfisrJKkVvB_NIF9awKA8bzuYSow/3oRWdVJ8iq8.jpg?size=1280x851&amp;quality=95&amp;sign=d2c5dde02bab2873ecccae1d80d28c3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798" y="4296133"/>
            <a:ext cx="7162800" cy="476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2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4494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95</Words>
  <Application>Microsoft Office PowerPoint</Application>
  <PresentationFormat>Произвольный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Trebuchet MS</vt:lpstr>
      <vt:lpstr>Office Theme</vt:lpstr>
      <vt:lpstr>Презентация PowerPoint</vt:lpstr>
      <vt:lpstr>ФЛАГМАНСКАЯ  ПРОГРАММА  "МЫ ПОМОГАЕМ"</vt:lpstr>
      <vt:lpstr>Волонтерское движение:</vt:lpstr>
      <vt:lpstr>Презентация PowerPoint</vt:lpstr>
      <vt:lpstr>Проекты с участием волонтеров на территории города за 2022 </vt:lpstr>
      <vt:lpstr>Проекты с участием волонтеров на территории города за 2022 </vt:lpstr>
      <vt:lpstr>Проекты с участием волонтеров на территории города за 2022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и Кремовый Простая Продажи Маркетинг Презентация</dc:title>
  <dc:creator>fkbyfxeh</dc:creator>
  <cp:keywords>DAE4qkxwaRo,BAC1fLMcXMg</cp:keywords>
  <cp:lastModifiedBy>PLUTON</cp:lastModifiedBy>
  <cp:revision>27</cp:revision>
  <dcterms:created xsi:type="dcterms:W3CDTF">2022-02-18T04:53:40Z</dcterms:created>
  <dcterms:modified xsi:type="dcterms:W3CDTF">2022-12-23T05:16:28Z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2022-02-18T00:00:00Z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2022-02-18T00:00:00Z</vt:filetime>
  </property>
</Properties>
</file>