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20" r:id="rId3"/>
    <p:sldId id="367" r:id="rId4"/>
    <p:sldId id="366" r:id="rId5"/>
    <p:sldId id="315" r:id="rId6"/>
    <p:sldId id="321" r:id="rId7"/>
    <p:sldId id="347" r:id="rId8"/>
    <p:sldId id="316" r:id="rId9"/>
    <p:sldId id="365" r:id="rId10"/>
    <p:sldId id="344" r:id="rId11"/>
    <p:sldId id="363" r:id="rId12"/>
    <p:sldId id="368" r:id="rId13"/>
    <p:sldId id="369" r:id="rId14"/>
    <p:sldId id="334" r:id="rId15"/>
    <p:sldId id="340" r:id="rId16"/>
    <p:sldId id="370" r:id="rId17"/>
    <p:sldId id="372" r:id="rId18"/>
    <p:sldId id="328" r:id="rId19"/>
    <p:sldId id="374" r:id="rId20"/>
    <p:sldId id="380" r:id="rId21"/>
    <p:sldId id="373" r:id="rId22"/>
    <p:sldId id="382" r:id="rId23"/>
    <p:sldId id="325" r:id="rId24"/>
    <p:sldId id="375" r:id="rId25"/>
    <p:sldId id="376" r:id="rId26"/>
    <p:sldId id="335" r:id="rId27"/>
    <p:sldId id="386" r:id="rId28"/>
    <p:sldId id="336" r:id="rId29"/>
    <p:sldId id="338" r:id="rId30"/>
    <p:sldId id="371" r:id="rId31"/>
    <p:sldId id="345" r:id="rId32"/>
    <p:sldId id="34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0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57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8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9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7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0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2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7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6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9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7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AA12-0933-40C7-A365-415908C9984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6629F-2B4B-4A4E-A8C1-E46249562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1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10" Type="http://schemas.openxmlformats.org/officeDocument/2006/relationships/image" Target="../media/image55.jpeg"/><Relationship Id="rId4" Type="http://schemas.openxmlformats.org/officeDocument/2006/relationships/image" Target="../media/image49.jp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fotodes.ru/upload/img1346690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282985" cy="687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-803365"/>
            <a:ext cx="1219199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профессиональное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индустриальный техникум»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(ГБПОУ РО «СИТ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2655" y="1283855"/>
            <a:ext cx="10441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</a:p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ДОРОГОЮ ДОБРА»</a:t>
            </a:r>
          </a:p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7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353972"/>
            <a:ext cx="12191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проекта, автор:  Стаценко Светлана Ивановна</a:t>
            </a:r>
          </a:p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г. Сальск                                                         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2021г.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67855"/>
            <a:ext cx="119056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378690" y="267855"/>
            <a:ext cx="11526983" cy="5909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реализации проекта: использование  современных подходов, техник и </a:t>
            </a:r>
            <a:r>
              <a:rPr lang="ru-RU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иноваций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«Дорогою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добра» в СМИ: районной газете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степь», на Сальском телевидении, в современных мессенджерах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Viber)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социальных сетях (контакт, одноклассники,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сайте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индустриального техникума.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youtu.be/mEw_nGTGL8E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(Как заинтересовываем СМИ? Созваниваемся с редактором, договариваемся о встрече, рассказываем о важности проекта, о качественных и количественных показателях)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67855"/>
            <a:ext cx="119056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377641" y="3268536"/>
            <a:ext cx="6073632" cy="336430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77641" y="98613"/>
            <a:ext cx="6073632" cy="34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8545" y="-565608"/>
            <a:ext cx="12201142" cy="709838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вовлеченных добровольцев:  2018год - 125 человек, 2019 год - 246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человек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 – 278, 2021 – 326человек. Общее количество горожан,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студентов-волонтёров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принимали участие в акциях и всех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за последний год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 </a:t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у студентов сформировался совершенно новый взгляд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благотворительность, как на доступную, социально востребованную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оказанию помощи тем, кто в ней нуждается. Исходя из этого,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участнику проекта понятны задачи: прийти на помощь конкретным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людям, оказаться там, где тебя ждут, найти адресата для добрых дел:                                                                                                                  детям - принести сказку, общаясь с волонтёрами, дети получают любовь и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видят позитивные образцы поведения; людям с инвалидностью, попавшим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трудную жизненную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ситуацию, детям-инвалидам - оказание благотворительности и адресной помощи, подарить тепло, внимание, оказать психологическую поддержку.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2" y="-263951"/>
            <a:ext cx="12096162" cy="81702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 </a:t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Реализуя благотворительный проект, мы ожидали, что организованные акции станут мостиком между обществом, несущим тепло, участие, поддержку и людьми, которым иногда кажется, что они одиноки в этом большом мире. Достигнутый эффект превзошел все наши ожидания. За время работы волонтёрского отряда и общения с нашей благодарной аудиторией мы увидели счастливые лица, оттаявшие сердца, улыбки, и слезы благодарности за проявленное внимание. Эффект был обоюдным. Студенты-волонтёры покидали адресатов нашей помощи вдохновленными и счастливыми, уверенными в том, что все не напрасно.  В ходе реализации проекта стало ясно, что добрые дела не имеют пределов, мы стали участниками новых адресатов нашей помощи, благотворительных фондов: «Фонд продовольствия «Русь» (сбор продуктов в магазине «Пятёрочка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  В формировании продовольственных наборов и распределению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нуждающимсяя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нам оказали поддержку местные храмы. Надеемся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будущем на дальнейшее сотрудничество с различными благотворительными фондами: «Откликнитесь..., и мы Вас услышим!»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196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Акции:</a:t>
            </a:r>
          </a:p>
          <a:p>
            <a:pPr algn="just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434110"/>
            <a:ext cx="1201650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продовольственном марафоне «Корзина доброты». Организатор: благотворительный фонд «Фонд продовольствия «Русь». Сбор продуктов в магазине «Пятёрочка».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доставляли для инвалидов, в числе которых одинокие престарелые граждане, малоимущие граждане, пасхальные куличи, овощные и продуктовые наборы. Всего доставили за этот год около 600 кг продуктовых наборов и 170 кг куличей.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 акции «Белая ленточка», «Новый год», «День пожилого человека». Поздравление инвалидов. Выступили с мини-концертами в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«Центре социального обслуживания граждан пожилого возраста и инвалидов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района»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вручили праздничные подарки. Количество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80 человек.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 акции «Доступная среда». Настройка электронного оборудования инвалидам, одиноким престарелым гражданам (ноутбука Людмиле Николаевне Трак, проживающей по ул. Одесская, тел.89185535113 и др. - волонтёр Жигалов Кирилл);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инвалидов студентами-волонтёрами компьютерной грамотности и провели чемпионат по компьютерному многоборью для инвалидов. Охват – 29 человек.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 благотворительных акциях «Новогодняя игрушка» и «Новогодний подарок». Сбор игрушек для детей с ограниченными возможностями по здоровью (ДЦП, синдромом Дауна) из детского сада «Жемчужинка»: поздравление, вручение новогодних игрушек и сладких подарков. (10 детей-инвалидов). Выступили с мини-концертом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81891" y="655782"/>
            <a:ext cx="10771909" cy="5521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благотворительной акции «Неделя добра». Подарили шахматы детям с синдромом Дауна и заболеванием аутизм из детского сада «Жемчужинка».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 областной акции «День добрых дел». Подарили детям с синдромом Дауна и заболеванием ДЦП детского сада «Жемчужинка» подарки (мягкие игрушки, сладости, фрукты) – 10 человек.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Оказываем на постоянной основе инвалидам в весенних, летних и осенних работах по благоустройству и наведению порядка во дворах и придомовых территориях (собирали сухую листву, вскапывали огороды, сложили кирпичи, отремонтировали забор, подметали, убирали мусор, пололи траву, обрезали деревья, собирали урожай с огородов, фруктов в садах, винограда и др.) Всего за время работы волонтёрами было убрано более 18 телег мусора, общим объёмом более 100 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выполняем по заявкам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Районной Организацией Ростовской Областной Организации Общероссийской Общественной Организации «Всероссийское Общество Инвалидов», куда обращаются инвалиды.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5709" y="212436"/>
            <a:ext cx="10818091" cy="59645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8.Перечислили денежные средства в Благотворительный Фонд Помощи Детям, для лечения детей с редкими, тяжелыми и трудноизлечимыми заболеваниями.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9.Организовали транспорта инвалиду-колясочнику (Галина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Грудько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 доставка в Сбербанк для обмена карты. Помогали Галине, когда её муж попал в больницу и за ней некому было ухаживать. Занимались с Галиной на тренажёре, готовили еду, кормили, поливали огород, удаляли сорняки, проведывали её мужа в больнице – носили ему еду. Подключили к ней соседей, чтобы тоже помогали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в будущем на дальнейшее сотрудничество с различными благотворительными фондами: «Откликнитесь..., и мы Вас услышим!»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волонтёрский отряд «Радуга добра» участвовал в областном фестивале в системе СПО и в номинации «Лучший видеоролик» занял 1 место.</a:t>
            </a:r>
          </a:p>
        </p:txBody>
      </p:sp>
    </p:spTree>
    <p:extLst>
      <p:ext uri="{BB962C8B-B14F-4D97-AF65-F5344CB8AC3E}">
        <p14:creationId xmlns:p14="http://schemas.microsoft.com/office/powerpoint/2010/main" val="31955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22400" y="6105236"/>
            <a:ext cx="9245600" cy="85898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«Радуга добра»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2"/>
          <a:stretch/>
        </p:blipFill>
        <p:spPr>
          <a:xfrm>
            <a:off x="346678" y="684398"/>
            <a:ext cx="11397044" cy="5420838"/>
          </a:xfrm>
        </p:spPr>
      </p:pic>
    </p:spTree>
    <p:extLst>
      <p:ext uri="{BB962C8B-B14F-4D97-AF65-F5344CB8AC3E}">
        <p14:creationId xmlns:p14="http://schemas.microsoft.com/office/powerpoint/2010/main" val="25722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64726" y="-21966"/>
            <a:ext cx="5800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«Новогодняя игрушка» и «Новогодний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подарок», сбор студентами-волонтёрами игрушек для детей- инвалидов из  детского сада «Жемчужинка»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/>
          <a:stretch/>
        </p:blipFill>
        <p:spPr>
          <a:xfrm>
            <a:off x="5367896" y="2507086"/>
            <a:ext cx="5594097" cy="3531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5" y="506244"/>
            <a:ext cx="2835562" cy="1595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1963" y="3368947"/>
            <a:ext cx="3214259" cy="180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27417" y="-21966"/>
            <a:ext cx="5615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студентами-волонтёрами детей-инвалидов из  детского сада «Жемчужинка»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14" y="2567188"/>
            <a:ext cx="6880990" cy="3870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6" y="1"/>
            <a:ext cx="4269251" cy="24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773" y="163772"/>
            <a:ext cx="11832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Краткая </a:t>
            </a:r>
            <a:r>
              <a:rPr lang="ru-RU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аннотация проекта</a:t>
            </a:r>
            <a:r>
              <a:rPr lang="ru-RU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398293"/>
            <a:ext cx="11996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564" y="369455"/>
            <a:ext cx="11700818" cy="685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«Дорогою добра» направлен на духовно-нравственное и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воспитание, социализацию личности студентов через оказание социальной помощи нуждающимся людям. Реализация проекта имеет ярко выраженные воспитательные 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функции, позволяет формировать истинные нравственные ценности, помогает развивать культуру почитания старших.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 этого, подростки вырабатывают в себе человеческие качества, такие как: сострадание, человеколюбие, терпение, снисходительность. Волонтёрское движение - это не только свет в окне для нуждающихся в помощи людей, но и добрый свет в глазах студентов, которые осознают необходимость своего участия в жизни старшего поколения, людей, попавших в трудную жизненную ситуацию.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роль волонтерского движения приобретает возрастающее значение для социального развития общества. Для отдельного человека участие в волонтерской деятельности способствует самореализации и самосовершенствованию, дает возможность получить новые знания и опыт общения в коллективе и получения специальных знаний и навыков, что особенно важно для молодых людей.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социального проекта «Дорогою добра» оказывают благотворительность – это не только материальная помощь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подарков и пожертвований,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бесплатный труд, интеллектуальная помощь. Эти виды благотворительности мы оказываем с сентября 2018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инвалидам, детям-инвалидам людям с ОВЗ, попавшим в трудную жизненную ситуацию.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" marR="89535" indent="443230">
              <a:lnSpc>
                <a:spcPct val="107000"/>
              </a:lnSpc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27417" y="-21966"/>
            <a:ext cx="7056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«День добрых дел». Вручение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студентами-волонтёрами подарков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детям-инвалидам из  детского сада «Жемчужинка».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4046686"/>
            <a:ext cx="4240504" cy="238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740" y="1068678"/>
            <a:ext cx="3355317" cy="1887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54" y="2147747"/>
            <a:ext cx="6160654" cy="34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7890" r="10556" b="5913"/>
          <a:stretch/>
        </p:blipFill>
        <p:spPr>
          <a:xfrm>
            <a:off x="5663880" y="2235342"/>
            <a:ext cx="5271974" cy="4193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/>
          <a:stretch/>
        </p:blipFill>
        <p:spPr>
          <a:xfrm>
            <a:off x="931896" y="2632506"/>
            <a:ext cx="2871674" cy="19302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66255" y="-21966"/>
            <a:ext cx="1235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добра».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студентами-волонтёрами подарков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ребятам, в том числе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детям-инвалидам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реабилитационного центра 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43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2838" b="15204"/>
          <a:stretch/>
        </p:blipFill>
        <p:spPr>
          <a:xfrm>
            <a:off x="676630" y="1999802"/>
            <a:ext cx="5438972" cy="3874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6" y="3245458"/>
            <a:ext cx="3897745" cy="29233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9381" y="-21966"/>
            <a:ext cx="11711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студентами-волонтёрами ребят из  детского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реабилитационного центра 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том числе  детей-инвалидов с Новым годом.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319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"/>
          <a:stretch/>
        </p:blipFill>
        <p:spPr>
          <a:xfrm>
            <a:off x="8130842" y="3553387"/>
            <a:ext cx="3654757" cy="2801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91" y="245501"/>
            <a:ext cx="3692465" cy="27693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68074" y="4257964"/>
            <a:ext cx="51354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инвалидов с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праздником.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с Новым годом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девочки-инвалида с ДЦП,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посещающую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пасхальных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подарков. Мастер-класс: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декупаж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яиц.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0" y="3957842"/>
            <a:ext cx="3318855" cy="2489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8451" y="877999"/>
            <a:ext cx="3288783" cy="1849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09" y="591087"/>
            <a:ext cx="4308912" cy="24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3164" y="4257964"/>
            <a:ext cx="4350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515" y="2588578"/>
            <a:ext cx="3921747" cy="22059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20291" y="0"/>
            <a:ext cx="564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продовольственном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марафоне «Корзина доброты»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1785" y="2546342"/>
            <a:ext cx="4071920" cy="2290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8725" y="2320295"/>
            <a:ext cx="4958611" cy="30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3164" y="4257964"/>
            <a:ext cx="4350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20291" y="0"/>
            <a:ext cx="7869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Вручение продовольственных наборов инвалидам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49" y="1599478"/>
            <a:ext cx="4419601" cy="2486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3483" y="1766615"/>
            <a:ext cx="4548524" cy="2558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691" y="2745077"/>
            <a:ext cx="4927603" cy="27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pp.userapi.com/c846418/v846418110/14722b/ELDgZMgGn1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7" y="480291"/>
            <a:ext cx="3454400" cy="242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pp.userapi.com/c846418/v846418110/14728f/cheiHxZKpz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69" y="193965"/>
            <a:ext cx="3565237" cy="265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p.userapi.com/c846418/v846418110/147285/DrSmc5wu1I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3" y="4354946"/>
            <a:ext cx="2865322" cy="181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p.userapi.com/c846418/v846418110/147267/Y6QcG1URSc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52" y="4354946"/>
            <a:ext cx="3417254" cy="193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p.userapi.com/c846418/v846418110/14723f/dfHb899AGK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17" y="4187767"/>
            <a:ext cx="3188797" cy="190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211782" y="1"/>
            <a:ext cx="3870036" cy="3768436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«Как я знаю компьютер». Акция «Доступная среда».</a:t>
            </a:r>
          </a:p>
          <a:p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компьютерному многоборью среди граждан с ограниченными возможностями здоровья и пожилого возраста «Понятный Интернет».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подготовленные задания по поиску информации в сети Интернет и дальнейшего использования этой информации для формирования документов. Участниками соревнования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инвалиды.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657600" y="110837"/>
            <a:ext cx="3870036" cy="3768436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pp.userapi.com/c849224/v849224090/de57f/k4zYRSBhbSk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549" b="2191"/>
          <a:stretch/>
        </p:blipFill>
        <p:spPr bwMode="auto">
          <a:xfrm>
            <a:off x="3426690" y="147782"/>
            <a:ext cx="4729019" cy="6539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4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sstac\Desktop\материалы декабрь\на сайт новый год дом престарелых\20181226_1114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0" y="468806"/>
            <a:ext cx="3292769" cy="248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sstac\Desktop\материалы декабрь\на сайт новый год дом престарелых\20181226_1118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72" y="600363"/>
            <a:ext cx="3676075" cy="234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stac\Desktop\материалы декабрь\на сайт новый год дом престарелых\20181226_1121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8" y="4036292"/>
            <a:ext cx="3706095" cy="232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stac\Desktop\материалы декабрь\на сайт новый год дом престарелых\20181226_1140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72" y="3943929"/>
            <a:ext cx="3463638" cy="24199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052289" y="600363"/>
            <a:ext cx="2655455" cy="6446981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«Подари частичку сердца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индустриального техникума в канун Нового года побывали в МБУ «Центр социального обслуживания граждан пожилого возраста и инвалидов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 концертом.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8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33713" y="4589463"/>
            <a:ext cx="3740209" cy="171897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«День пожилого человека».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инвалидов. </a:t>
            </a:r>
            <a:endParaRPr lang="ru-RU" dirty="0"/>
          </a:p>
        </p:txBody>
      </p:sp>
      <p:pic>
        <p:nvPicPr>
          <p:cNvPr id="5" name="Рисунок 4" descr="https://pp.userapi.com/c848632/v848632212/868c7/yA1cA0Ede7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7" y="193964"/>
            <a:ext cx="3785032" cy="278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p.userapi.com/c848632/v848632212/868db/wK0jtXfdXb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599" y="313647"/>
            <a:ext cx="3482109" cy="262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p.userapi.com/c848632/v848632212/868a9/QAI4xMae64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7" y="3634508"/>
            <a:ext cx="3445163" cy="276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p.userapi.com/c848632/v848632212/868f9/a4NfAxYMpq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61" y="3687227"/>
            <a:ext cx="3556000" cy="266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sstac\Desktop\чапуровский\IMG-20190212-WA00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74" y="881511"/>
            <a:ext cx="3186286" cy="255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2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510" y="408817"/>
            <a:ext cx="11859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Описание проблемы, решению/снижению </a:t>
            </a:r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остроты,</a:t>
            </a:r>
          </a:p>
          <a:p>
            <a:pPr algn="ctr"/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которой посвящен </a:t>
            </a:r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проект: </a:t>
            </a:r>
            <a:endParaRPr lang="ru-RU" sz="32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635" y="1486036"/>
            <a:ext cx="12104255" cy="6002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в составе населения постепенно растет доля людей пожилого возраста, инвалидов, одиноких престарелых граждан. Подобные тенденции характерны и для нашей страны.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меры социальной поддержки от государства не достаточны.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инвалидам,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нуждающимся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помощи людям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близких родственников помощь не оказывается.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условиях социальная забота о них получила новый импульс к развитию. Существенную помощь им могут оказать волонтеры, поэтому она так особенно важна.</a:t>
            </a:r>
          </a:p>
          <a:p>
            <a:pPr marR="89535" indent="443230" algn="just">
              <a:lnSpc>
                <a:spcPct val="112000"/>
              </a:lnSpc>
              <a:spcAft>
                <a:spcPts val="55"/>
              </a:spcAft>
            </a:pP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социальная значимость проекта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аключается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чтобы обучить и научить волонтёров добровольно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человеку, не отвергнуть, а поддержать его в трудную минуту. Идея направлена на содействие развитию достоинства подрастающего поколения как личности, как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России. </a:t>
            </a:r>
          </a:p>
          <a:p>
            <a:pPr marR="89535" indent="443230" algn="just">
              <a:lnSpc>
                <a:spcPct val="112000"/>
              </a:lnSpc>
              <a:spcAft>
                <a:spcPts val="55"/>
              </a:spcAft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807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604779" y="221673"/>
            <a:ext cx="3666836" cy="60867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наведении порядка во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дворах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3" y="78509"/>
            <a:ext cx="2389909" cy="3186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17" y="221673"/>
            <a:ext cx="2918691" cy="2189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61" y="4109414"/>
            <a:ext cx="3473899" cy="2605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3" y="4012433"/>
            <a:ext cx="1989951" cy="2683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68" y="3474888"/>
            <a:ext cx="2421102" cy="3228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15" y="3486702"/>
            <a:ext cx="2448843" cy="3265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60" y="1140995"/>
            <a:ext cx="2003858" cy="26718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33" y="1340773"/>
            <a:ext cx="3422999" cy="19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836" y="434109"/>
            <a:ext cx="11286837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мероприятия  и проделанная работа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студентами волонтёрского отряда «Радуга добра» ГБПОУ РО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Сальский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индустриальный техникум» в рамках социального проекта «Дорогою добра».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Данный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многолетний.</a:t>
            </a: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информация: 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«Дорогою добра» -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Стаценко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 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 8-908-174-15-15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28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Твори добро! Ибо только добро вечно на Земле!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Помни! В твоей помощи нуждаются: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старики, которые сделали так много в те страшные годы войны для твоих родителей и тебя;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дети, оставшиеся без попечения родителей;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близкие, которым просто нужно твоё доброе слово и внимание!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 добр к людям и добро к тебе вернётся многократно!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ДАР НЕ ТОЛЬКО ДЛЯ ПРИНИМАЮЩЕГО, НО И ДЛЯ ДАЮЩЕГО.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Чувствовать себя нужным и близким людям – в этом есть великое предназначение человека – гражданина.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Добровольцы отряда «Радуга добра»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ГБПОУ РО «</a:t>
            </a:r>
            <a:r>
              <a:rPr lang="ru-RU" sz="2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Сальский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индустриальный техникум» стараются выполнить эту великую и благородную МИССИЮ на Земле!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верят и точно знают: «Добро спасёт мир!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6"/>
            <a:ext cx="12192000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1966"/>
            <a:ext cx="12690765" cy="1037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 </a:t>
            </a: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</a:t>
            </a:r>
            <a:r>
              <a:rPr lang="ru-RU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многолетний, (в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месяцах)72 месяца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реализации проекта (день, месяц, год) 15.09.2018 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(день, месяц, год)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15.09.2024 г.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327" y="1551709"/>
            <a:ext cx="112498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</a:t>
            </a:r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группы, </a:t>
            </a:r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которые направлен </a:t>
            </a:r>
            <a:r>
              <a:rPr lang="ru-RU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проект: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нвалиды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люди с ОВЗ, дети-инвалиды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требующие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 внимания со стороны общества, люди, попавшие в трудную жизненную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0" y="138544"/>
            <a:ext cx="12323927" cy="671945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10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1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добровольческая деятельность волонтёров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направленная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помощь инвалидам, нуждающимся людям.</a:t>
            </a:r>
          </a:p>
          <a:p>
            <a:pPr marL="0" indent="0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1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мысль</a:t>
            </a:r>
            <a:r>
              <a:rPr lang="ru-RU" sz="1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 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научить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волонтёров добровольно  помогать человеку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отвергнуть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поддержать 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 трудную 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минуту.</a:t>
            </a:r>
          </a:p>
          <a:p>
            <a:pPr marL="0" indent="0">
              <a:buNone/>
            </a:pPr>
            <a:r>
              <a:rPr lang="ru-RU" sz="1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проекта:</a:t>
            </a:r>
            <a:r>
              <a:rPr lang="ru-RU" sz="1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3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Сальск, </a:t>
            </a:r>
            <a:r>
              <a:rPr lang="ru-RU" sz="8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Сальский</a:t>
            </a: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marL="0" indent="0">
              <a:buNone/>
            </a:pPr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Ростовская область, Московская область</a:t>
            </a: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182" y="204716"/>
            <a:ext cx="12082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3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студентов в активную социальную деятельность;</a:t>
            </a:r>
            <a:endParaRPr lang="ru-R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духовно-нравственных позиций, сопричастности к происходящему ;</a:t>
            </a:r>
            <a:endParaRPr lang="ru-R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милосердия, потребность быть нужным обществу.</a:t>
            </a:r>
          </a:p>
          <a:p>
            <a:pPr>
              <a:spcAft>
                <a:spcPts val="0"/>
              </a:spcAft>
            </a:pPr>
            <a:endParaRPr lang="ru-RU" sz="3600" b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spcAft>
                <a:spcPts val="0"/>
              </a:spcAft>
            </a:pP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Сплотить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 единомышленников вокруг «большого, значимого дела», сформировать траекторию личностного роста студентов, найти адресатов помощи, формы поддержки, которые станут социально значимыми.</a:t>
            </a:r>
            <a:endParaRPr lang="ru-RU" sz="32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64656" y="101600"/>
            <a:ext cx="12259272" cy="67563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Вовлечённость</a:t>
            </a:r>
            <a:r>
              <a:rPr lang="ru-RU" sz="1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реализацию проекта заинтересованных граждан</a:t>
            </a:r>
            <a:r>
              <a:rPr lang="ru-RU" sz="1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- и коллектив педагогов </a:t>
            </a:r>
            <a:r>
              <a:rPr lang="ru-RU" sz="1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индустриального техникума; </a:t>
            </a:r>
          </a:p>
          <a:p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Горожане Сальска, принимавшие участие 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акциях: неравнодушные люди 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возрастов и профессий, отзывающиеся на те задачи, которые выдвигает проект</a:t>
            </a:r>
          </a:p>
          <a:p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партнёры</a:t>
            </a:r>
          </a:p>
          <a:p>
            <a:pPr marL="0" indent="0">
              <a:buNone/>
            </a:pPr>
            <a:r>
              <a:rPr lang="ru-RU" sz="1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социально значимых целей</a:t>
            </a:r>
          </a:p>
          <a:p>
            <a:pPr marL="0" indent="0">
              <a:buNone/>
            </a:pP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увеличение количества студентов, добровольцев в проекте: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2021-2022 учебного года – 326 человек; в планах к концу 2024 года - обучение волонтерским навыкам межличностного взаимодействия и вовлечение в добровольческую деятельность не менее 66 % обучающихся техникума.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проведенных мероприятий за период 2020-2021 год 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</a:p>
          <a:p>
            <a:pPr marL="0" indent="0">
              <a:buNone/>
            </a:pP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 </a:t>
            </a:r>
            <a:r>
              <a:rPr lang="ru-RU" sz="1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добровольцами отработано свыше 2000 часов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проекте было задействовано более 7 тыс. человек.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общественной эффективности</a:t>
            </a:r>
            <a:r>
              <a:rPr lang="ru-RU" sz="8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согласованного 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учреждений, общественных организаций, по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поддержке 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инвалидов, лиц с ОВЗ; детей, требующих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 внимания со стороны общества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детей </a:t>
            </a:r>
          </a:p>
          <a:p>
            <a:pPr marL="0" indent="0" algn="just">
              <a:buNone/>
            </a:pPr>
            <a:r>
              <a:rPr lang="ru-RU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реабилитационного центра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несовершеннолетних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детскщго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сада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«Жемчужинка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ОВЗ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граждан пожилого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и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</a:p>
          <a:p>
            <a:pPr marL="0" indent="0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пожилого возраста и инвалидов 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района» (Дома </a:t>
            </a: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престарелых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 и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труда, одиноких граждан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преклонного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реализованных совместных акций и проектов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66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Партнёры социального проекта «Дорогою добра» :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органами государственной власти и местного самоуправления,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некоммерческими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 в реализации проекта, межведомственное взаимодействие с Отделом по молодежной политике Администрации города Сальска, Администрацией города Сальска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Муниципальным бюджетным учреждением «Центр социального обслуживания граждан пожилого возраста и инвалидов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района»; Реабилитационным центром для несовершеннолетних г.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Сальска;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Районной Организацией Ростовской Областной Организации Общероссийской Общественной Организации «Всероссийское Общество Инвалидов»;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 садом «Жемчужинка» (дети с ОВЗ);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святых равноапостольных братьев Кирилла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Мефодия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Сальска, храмом «Покрова Пресвятой Богородицы»;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СМИ: районная газета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степь»,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телевидение.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ru-RU" sz="3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669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792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67855"/>
            <a:ext cx="119056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8145" y="157019"/>
            <a:ext cx="10409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делаем для увеличения вовлеченности в реализацию проекта студентов и граждан: проводим опросы, анкетирования, мониторинги, размещаем рекламу.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3" y="1008512"/>
            <a:ext cx="4855961" cy="262947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43" y="1009647"/>
            <a:ext cx="5143038" cy="262947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9" y="4133154"/>
            <a:ext cx="4986048" cy="2408667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65" y="4133154"/>
            <a:ext cx="5143037" cy="23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3736</TotalTime>
  <Words>1565</Words>
  <Application>Microsoft Office PowerPoint</Application>
  <PresentationFormat>Широкоэкранный</PresentationFormat>
  <Paragraphs>225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Количественные показатели             Количество вовлеченных добровольцев:  2018год - 125 человек, 2019 год - 246   человек, 2020 – 278, 2021 – 326человек. Общее количество горожан,             студентов-волонтёров, которые принимали участие в акциях и всех мероприятиях за последний год – более 7000 человек.   Ожидаемые результаты:  В ходе реализации проекта у студентов сформировался совершенно новый взгляд  на благотворительность, как на доступную, социально востребованную  деятельность по оказанию помощи тем, кто в ней нуждается. Исходя из этого,  каждому участнику проекта понятны задачи: прийти на помощь конкретным  людям, оказаться там, где тебя ждут, найти адресата для добрых дел:                                                                                                                  детям - принести сказку, общаясь с волонтёрами, дети получают любовь и  внимание, видят позитивные образцы поведения; людям с инвалидностью, попавшим в трудную жизненную ситуацию, детям-инвалидам - оказание благотворительности и адресной помощи, подарить тепло, внимание, оказать психологическую поддержку.</vt:lpstr>
      <vt:lpstr>                                                      Ожидаемые результаты:  Реализуя благотворительный проект, мы ожидали, что организованные акции станут мостиком между обществом, несущим тепло, участие, поддержку и людьми, которым иногда кажется, что они одиноки в этом большом мире. Достигнутый эффект превзошел все наши ожидания. За время работы волонтёрского отряда и общения с нашей благодарной аудиторией мы увидели счастливые лица, оттаявшие сердца, улыбки, и слезы благодарности за проявленное внимание. Эффект был обоюдным. Студенты-волонтёры покидали адресатов нашей помощи вдохновленными и счастливыми, уверенными в том, что все не напрасно.  В ходе реализации проекта стало ясно, что добрые дела не имеют пределов, мы стали участниками новых адресатов нашей помощи, благотворительных фондов: «Фонд продовольствия «Русь» (сбор продуктов в магазине «Пятёрочка»).  В формировании продовольственных наборов и распределению нуждающимсяя нам оказали поддержку местные храмы. Надеемся, в будущем на дальнейшее сотрудничество с различными благотворительными фондами: «Откликнитесь..., и мы Вас услышим!»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Светлана Стаценко</cp:lastModifiedBy>
  <cp:revision>187</cp:revision>
  <dcterms:created xsi:type="dcterms:W3CDTF">2018-04-09T14:50:05Z</dcterms:created>
  <dcterms:modified xsi:type="dcterms:W3CDTF">2021-09-15T02:18:08Z</dcterms:modified>
</cp:coreProperties>
</file>