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yamolod.yana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22ED0-0CC3-45B1-8362-6D034034D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/>
              <a:t>Теплые встречи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54868-542F-42F8-AFB0-8ACD7F280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 2024 год</a:t>
            </a:r>
          </a:p>
        </p:txBody>
      </p:sp>
    </p:spTree>
    <p:extLst>
      <p:ext uri="{BB962C8B-B14F-4D97-AF65-F5344CB8AC3E}">
        <p14:creationId xmlns:p14="http://schemas.microsoft.com/office/powerpoint/2010/main" val="105995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AA6C1-332F-4F5B-B8F7-692C60083504}"/>
              </a:ext>
            </a:extLst>
          </p:cNvPr>
          <p:cNvSpPr txBox="1"/>
          <p:nvPr/>
        </p:nvSpPr>
        <p:spPr>
          <a:xfrm>
            <a:off x="340242" y="414670"/>
            <a:ext cx="88143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Мастер – класс «Теплое дерево» познакомит с азами работы в столярной мастерской Участники проекта обучатся как правильно с осмыслением выбирать из множества инструментов, лежащих на столе, один необходимый. Работа с линейкой, шурупами позволит усвоить навыки счета. Концентрация внимания, координация работы двух рук появится во время работы пилой, лобзиком, отверткой. В мастерской ребята будут учиться под руководством наставников-мужчин и инклюзивных мастеров, работающих там уже не один год.</a:t>
            </a:r>
          </a:p>
          <a:p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3B6D4-E068-4C33-9B2B-0CFD02FB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99" y="3414663"/>
            <a:ext cx="3420138" cy="3028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BF4B46-458C-4B94-A42A-CEC5728BF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96" y="3368909"/>
            <a:ext cx="3636334" cy="30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6064E-B34E-4ED5-B7EB-568190437C01}"/>
              </a:ext>
            </a:extLst>
          </p:cNvPr>
          <p:cNvSpPr txBox="1"/>
          <p:nvPr/>
        </p:nvSpPr>
        <p:spPr>
          <a:xfrm>
            <a:off x="287079" y="329609"/>
            <a:ext cx="88675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Мастер-класс «Тепло души» по изготовлению блиндажных свечей для ребят из СВО.  В беседе ребята узнают о участниках СВО из </a:t>
            </a:r>
            <a:r>
              <a:rPr lang="ru-RU" dirty="0" err="1"/>
              <a:t>мкрн</a:t>
            </a:r>
            <a:r>
              <a:rPr lang="ru-RU" dirty="0"/>
              <a:t>. </a:t>
            </a:r>
            <a:r>
              <a:rPr lang="ru-RU" dirty="0" err="1"/>
              <a:t>Вынгапуровский</a:t>
            </a:r>
            <a:r>
              <a:rPr lang="ru-RU" dirty="0"/>
              <a:t>, некоторые из них родственники инклюзивных мастеров, их вклад в общую Победу. А еще сделают большое и важно дело – окопные свечи для бойцов СВО. Позже их передадут с волонтерами для наших ямальских бойцов.</a:t>
            </a:r>
          </a:p>
          <a:p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9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FDF3F-8199-4220-8732-AB329D3AB360}"/>
              </a:ext>
            </a:extLst>
          </p:cNvPr>
          <p:cNvSpPr txBox="1"/>
          <p:nvPr/>
        </p:nvSpPr>
        <p:spPr>
          <a:xfrm>
            <a:off x="478465" y="233917"/>
            <a:ext cx="86761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Итоговое отчетное мероприятие «И станет мир теплее» будет приурочено ко дню инвалида. Все участники проекта соберутся в большом зале, продемонстрируют свои успехи на выставке творческих работ «От сердца к сердцу», волонтеры будут награждены подарками (футболки с </a:t>
            </a:r>
            <a:r>
              <a:rPr lang="ru-RU" dirty="0" err="1"/>
              <a:t>мерчем</a:t>
            </a:r>
            <a:r>
              <a:rPr lang="ru-RU" dirty="0"/>
              <a:t> инклюзивной мастерской), инклюзивные мастера смогут устроить ярмарку – продажу своих сувениров и получить всеобщее признание. Будут приглашены все желающие, семьи с детьми, предприниматели микрорайона, представители общественности. По итогам встречи будет создан фотоальбом «Где добро – там тепло» с фотографиями с занятий, с творческих мастер – классов, напечатан и подарен семьям – участницам проекта. г. Ноябрьск, </a:t>
            </a:r>
          </a:p>
          <a:p>
            <a:r>
              <a:rPr lang="ru-RU" dirty="0" err="1"/>
              <a:t>мкр</a:t>
            </a:r>
            <a:r>
              <a:rPr lang="ru-RU" dirty="0"/>
              <a:t>. </a:t>
            </a:r>
            <a:r>
              <a:rPr lang="ru-RU" dirty="0" err="1"/>
              <a:t>Вынгапуровский</a:t>
            </a:r>
            <a:r>
              <a:rPr lang="ru-RU" dirty="0"/>
              <a:t>, ул. Спортивная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DCAFFB-B0C0-4E47-9362-C2869C7A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773" y="3043629"/>
            <a:ext cx="4359350" cy="31393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B6F978-66DA-4C10-9F7E-0E7CB0E6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0" y="3429000"/>
            <a:ext cx="4359350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C0D00-EF60-44B2-A8D4-DAB2F8FB36B0}"/>
              </a:ext>
            </a:extLst>
          </p:cNvPr>
          <p:cNvSpPr txBox="1"/>
          <p:nvPr/>
        </p:nvSpPr>
        <p:spPr>
          <a:xfrm>
            <a:off x="754913" y="74429"/>
            <a:ext cx="83997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Краткое содержание проекта</a:t>
            </a:r>
          </a:p>
          <a:p>
            <a:r>
              <a:rPr lang="ru-RU" dirty="0"/>
              <a:t>Проект предполагает создание площадки для социально – психологической реабилитации детей, подростков и молодежи с ментальными нарушениями. Наша площадка- это открытое пространство, где ребята с ОВЗ работают, делятся навыками, получают новый опыт, общаются с наставниками, друг с другом и здоровыми сверстниками (волонтерами). В работу вовлечены также и родители ребят, что способствует укреплению детско-родительских отношений и чувства гордости родителей за своих особенных детей. </a:t>
            </a:r>
          </a:p>
          <a:p>
            <a:endParaRPr lang="ru-RU" dirty="0"/>
          </a:p>
          <a:p>
            <a:r>
              <a:rPr lang="ru-RU" b="1" dirty="0"/>
              <a:t>Актуальность</a:t>
            </a:r>
          </a:p>
          <a:p>
            <a:r>
              <a:rPr lang="ru-RU" dirty="0"/>
              <a:t>В микрорайоне </a:t>
            </a:r>
            <a:r>
              <a:rPr lang="ru-RU" dirty="0" err="1"/>
              <a:t>Вынгапуровский</a:t>
            </a:r>
            <a:r>
              <a:rPr lang="ru-RU" dirty="0"/>
              <a:t> уже несколько лет на базе Центра «Кадет» функционирует инклюзивная мастерская «Теплые сердца». В основном там работает молодежь от 20 до 30 лет. В этом году возникла необходимость привлечь в ряды мастеров и другую возрастную категорию – ребят от 10 до 20 лет, многие из которых сидят по домам, находятся на домашнем обучении и имеют крайне узкий круг общения, который ограничен семьей и пространством квартиры, поэтому появилась идея создания такой площадки. Наш проект «Теплые встречи» - это в прямом смысле «теплые» отношения, дела, поступки, наставники инклюзивной мастерской помогут ребятам в приобретении навыков, инклюзивные мастера поделятся своим опытом, ребята – волонтеры (здоровые сверстники) помогут социализироваться, а родители окажут поддержку для первичной адаптации ребят в новом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11888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5B50B4-DA6C-474E-BE01-62E6E7AE2B70}"/>
              </a:ext>
            </a:extLst>
          </p:cNvPr>
          <p:cNvSpPr txBox="1"/>
          <p:nvPr/>
        </p:nvSpPr>
        <p:spPr>
          <a:xfrm>
            <a:off x="829340" y="712381"/>
            <a:ext cx="83252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Цель</a:t>
            </a:r>
          </a:p>
          <a:p>
            <a:r>
              <a:rPr lang="ru-RU" dirty="0"/>
              <a:t>Вовлечение молодых инвалидов с ментальными нарушениями в работу инклюзивной мастерской посредством специально организованной площадки.</a:t>
            </a:r>
          </a:p>
          <a:p>
            <a:r>
              <a:rPr lang="ru-RU" b="1" dirty="0"/>
              <a:t>Цель: Вовлечение молодых инвалидов с ментальными нарушениями и членов их семей в развитие туристического бренда города и округа посредством разработки эскизов и изготовления тематической сувенирной продукции.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B46DF6-29EB-43DE-B8F0-C392F940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05" y="3020705"/>
            <a:ext cx="3860739" cy="3628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0A0BD1-D306-4C29-A78D-C4F3606F4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3837296"/>
            <a:ext cx="2806996" cy="28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23109-6B34-4146-A9DA-74A021E44102}"/>
              </a:ext>
            </a:extLst>
          </p:cNvPr>
          <p:cNvSpPr txBox="1"/>
          <p:nvPr/>
        </p:nvSpPr>
        <p:spPr>
          <a:xfrm>
            <a:off x="627321" y="414670"/>
            <a:ext cx="85273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Задачи: </a:t>
            </a:r>
          </a:p>
          <a:p>
            <a:r>
              <a:rPr lang="ru-RU" dirty="0"/>
              <a:t>1.Привлечение внимание общественности к проблемам занятости молодых инвалидов и социализации их в обществе</a:t>
            </a:r>
          </a:p>
          <a:p>
            <a:endParaRPr lang="ru-RU" dirty="0"/>
          </a:p>
          <a:p>
            <a:r>
              <a:rPr lang="ru-RU" dirty="0"/>
              <a:t>2.Создание условий для снижения изоляции, укрепления детско-родительских отношений и снятия психологической напряжённости семей с детьми с ментальными нарушениями</a:t>
            </a:r>
          </a:p>
          <a:p>
            <a:endParaRPr lang="ru-RU" dirty="0"/>
          </a:p>
          <a:p>
            <a:r>
              <a:rPr lang="ru-RU" dirty="0"/>
              <a:t>3.Организация и проведение активного совместного досуга детей с инвалидностью и ОВЗ и </a:t>
            </a:r>
            <a:r>
              <a:rPr lang="ru-RU" dirty="0" err="1"/>
              <a:t>нормотипичных</a:t>
            </a:r>
            <a:r>
              <a:rPr lang="ru-RU" dirty="0"/>
              <a:t> детей для повышения навыков коммуникации, социализации детей с ментальными нарушениями</a:t>
            </a:r>
          </a:p>
          <a:p>
            <a:endParaRPr lang="ru-RU" dirty="0"/>
          </a:p>
          <a:p>
            <a:r>
              <a:rPr lang="ru-RU" dirty="0"/>
              <a:t>4.Организация обучающих мастер - классов с привлечением профессиональных наставников, инклюзивных мастеров и волонтеров</a:t>
            </a:r>
          </a:p>
          <a:p>
            <a:endParaRPr lang="ru-RU" dirty="0"/>
          </a:p>
          <a:p>
            <a:r>
              <a:rPr lang="ru-RU" dirty="0"/>
              <a:t>5.Оказание психолого-педагогической помощи родителям детей и подростков с ментальными нарушениями.</a:t>
            </a:r>
          </a:p>
          <a:p>
            <a:r>
              <a:rPr lang="ru-RU" dirty="0"/>
              <a:t>6.Создание условий для творческого самовыражения участников проекта, путем организации и проведения итоговой творческой выставки «Мастер своего дела»</a:t>
            </a:r>
          </a:p>
        </p:txBody>
      </p:sp>
    </p:spTree>
    <p:extLst>
      <p:ext uri="{BB962C8B-B14F-4D97-AF65-F5344CB8AC3E}">
        <p14:creationId xmlns:p14="http://schemas.microsoft.com/office/powerpoint/2010/main" val="19431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71866-3BE9-445A-A4CE-ECF5599D45CA}"/>
              </a:ext>
            </a:extLst>
          </p:cNvPr>
          <p:cNvSpPr txBox="1"/>
          <p:nvPr/>
        </p:nvSpPr>
        <p:spPr>
          <a:xfrm>
            <a:off x="308344" y="202019"/>
            <a:ext cx="884628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Календарный план</a:t>
            </a:r>
          </a:p>
          <a:p>
            <a:endParaRPr lang="ru-RU" b="1" dirty="0"/>
          </a:p>
          <a:p>
            <a:r>
              <a:rPr lang="ru-RU" dirty="0"/>
              <a:t>Публикации в социальных сетях о достижениях инклюзивной мастерской</a:t>
            </a:r>
          </a:p>
          <a:p>
            <a:r>
              <a:rPr lang="ru-RU" dirty="0"/>
              <a:t>Все новости и события будут освещаться на сайте Департамента молодежной политики и туризма ЯНАО (https://dmpt.yanao.ru/), Управления по делам семьи и молодежи (https://www.noyamolod.ru), Администрации города Ноябрьск (http://admnoyabrsk.ru/), в официальных группах социальной сети «В контакте» (https://vk.com/fakel_centre, https://vk.com/udsm89, https://vk.com/anoyabrsk, </a:t>
            </a:r>
            <a:r>
              <a:rPr lang="ru-RU" dirty="0">
                <a:hlinkClick r:id="rId2"/>
              </a:rPr>
              <a:t>https://vk.com/yamolod.yanao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Встреча родителей детей с ОВЗ с наставниками и представителями местной администрации. Планируется пригласить представителя местной общественной организации «Необычные дети Ноябрьска» (ведение информационной и разъяснительной работы среди общественности по ключевым вопросам, затрагивающим законные права и интересы детей-инвалидов; участие в проведении мероприятий, акций в поддержку детей-инвалидов; всесторонняя поддержка и содействие семьям с детьми-инвалидами. А также представителя Управления социальной защиты населения Администрации г Ноябрьска (содействие в решении социальных проблем семей, участие в круглом столе для родителей «Насущные вопросы»</a:t>
            </a:r>
          </a:p>
          <a:p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</p:txBody>
      </p:sp>
    </p:spTree>
    <p:extLst>
      <p:ext uri="{BB962C8B-B14F-4D97-AF65-F5344CB8AC3E}">
        <p14:creationId xmlns:p14="http://schemas.microsoft.com/office/powerpoint/2010/main" val="226210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B3B515-E2A5-4394-9FDF-8C3FE57C61C9}"/>
              </a:ext>
            </a:extLst>
          </p:cNvPr>
          <p:cNvSpPr txBox="1"/>
          <p:nvPr/>
        </p:nvSpPr>
        <p:spPr>
          <a:xfrm>
            <a:off x="340242" y="329610"/>
            <a:ext cx="881439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Результаты</a:t>
            </a:r>
          </a:p>
          <a:p>
            <a:endParaRPr lang="ru-RU" b="1" dirty="0"/>
          </a:p>
          <a:p>
            <a:r>
              <a:rPr lang="ru-RU" dirty="0"/>
              <a:t>1.В ходе реализации проекта будет привлечено внимание общественности к проблемам занятости молодых инвалидов и социализации их в обществе.</a:t>
            </a:r>
          </a:p>
          <a:p>
            <a:endParaRPr lang="ru-RU" dirty="0"/>
          </a:p>
          <a:p>
            <a:r>
              <a:rPr lang="ru-RU" dirty="0"/>
              <a:t>2. Специалисты МБУ «РЦДиПВ «Кадет на первоначальном этапе будут посещать ребят на дому в рамках расписания один раз в неделю. К данной работе позже подключаться волонтеры Центра, которые будут поздравлять ребят с Днем Рождения. Есть опыт привлечения, также предпринимателей микрорайона, которые устраивали акции по бесплатному проезду особых детей в такси и оплачивающие предоставление им парикмахерских услуг. Позже на базе Центра будет организована площадка дневного пребывания детей, подростков и молодых людей в возрасте от 5 до 20 лет с ментальной инвалидностью и психофизическими нарушениями для регулярного полноценного развития, реабилитации, социализации, творческого самовыражения, приобретения навыков самообслуживания, организации совместного отдыха со здоровыми детьми.  Волонтеры и специалисты Центра станут друзьями и наставниками этим детям и семьям их воспитывающим.</a:t>
            </a:r>
          </a:p>
          <a:p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  <a:p>
            <a:r>
              <a:rPr lang="ru-RU" dirty="0"/>
              <a:t>Команда проекта постарается создать условия для снижения изоляции, укрепления детско-родительских отношений и снятия психологической напряжённости семей с детьми с ментальными нарушениями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3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080231-D517-4B9D-9F89-5416063837CE}"/>
              </a:ext>
            </a:extLst>
          </p:cNvPr>
          <p:cNvSpPr txBox="1"/>
          <p:nvPr/>
        </p:nvSpPr>
        <p:spPr>
          <a:xfrm>
            <a:off x="510363" y="361506"/>
            <a:ext cx="86655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 Посещение занятий на базе Центра</a:t>
            </a:r>
          </a:p>
          <a:p>
            <a:r>
              <a:rPr lang="ru-RU" dirty="0"/>
              <a:t>Подготовленные ребята будут приходить в </a:t>
            </a:r>
            <a:r>
              <a:rPr lang="ru-RU" dirty="0" err="1"/>
              <a:t>Центр»Кадет</a:t>
            </a:r>
            <a:r>
              <a:rPr lang="ru-RU" dirty="0"/>
              <a:t>» не спеша, не ограничивая себя во времени, с комфортом общаться, обучатся, с пользой и весело проводить время, получать квалифицированную психолого-педагогическую помощь, принимать участие в мастер-классах от инклюзивных мастеров , которые трудятся в мастерской уже не один год. Специалистами Центра будет составлено расписание для каждого ребенка. Наиболее адаптированные дети смогут посещать групповые занятия, а некоторые пока будут приглашаться индивидуально. </a:t>
            </a:r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  <a:p>
            <a:r>
              <a:rPr lang="ru-RU" dirty="0"/>
              <a:t>Активный досуг детей с инвалидностью и ОВЗ и </a:t>
            </a:r>
            <a:r>
              <a:rPr lang="ru-RU" dirty="0" err="1"/>
              <a:t>нормотипичных</a:t>
            </a:r>
            <a:r>
              <a:rPr lang="ru-RU" dirty="0"/>
              <a:t> детей  послужит хорошим толчком для повышения навыков коммуникации</a:t>
            </a:r>
          </a:p>
          <a:p>
            <a:endParaRPr lang="ru-RU" dirty="0"/>
          </a:p>
          <a:p>
            <a:r>
              <a:rPr lang="ru-RU" dirty="0"/>
              <a:t>Мастер - класс «Теплая глина» пройдет в гончарной мастерской Центра, там ребята познакомятся с инклюзивными мастерами, которые уже в течении пяти лет создают сувенирную продукцию с символикой города и округа. Освоят навыки работы на гончарном круге, подробности глазуровки и обжига керамических изделий, изготовят свой первый сувенир из глины.</a:t>
            </a:r>
          </a:p>
          <a:p>
            <a:r>
              <a:rPr lang="ru-RU" dirty="0"/>
              <a:t>.</a:t>
            </a:r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</p:txBody>
      </p:sp>
    </p:spTree>
    <p:extLst>
      <p:ext uri="{BB962C8B-B14F-4D97-AF65-F5344CB8AC3E}">
        <p14:creationId xmlns:p14="http://schemas.microsoft.com/office/powerpoint/2010/main" val="304657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BD8FE-E1B0-41C9-9D2A-093A7CB11482}"/>
              </a:ext>
            </a:extLst>
          </p:cNvPr>
          <p:cNvSpPr txBox="1"/>
          <p:nvPr/>
        </p:nvSpPr>
        <p:spPr>
          <a:xfrm>
            <a:off x="659219" y="520995"/>
            <a:ext cx="84954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Мастер класс по созданию свечей из вощины «Теплый свет». Во время мастер-класса ребята узнают все секреты процесса, начиная от подготовки материалов до особенностей украшения свечей различными элементами. И самое интересное –смогут создать свою собственную уникальную свечу, которая станет настоящим произведением искусства! На мероприятие будут приглашены участники проекта и члены их семей. </a:t>
            </a:r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4E541-F253-4B83-AC03-CA2C980F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74" y="2761808"/>
            <a:ext cx="3651398" cy="3609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03FA98-CFED-4E0B-89A5-3FECBD92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41" y="4018602"/>
            <a:ext cx="2565105" cy="25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0AAEB7-D3CE-4365-AEE1-81D011EC505E}"/>
              </a:ext>
            </a:extLst>
          </p:cNvPr>
          <p:cNvSpPr txBox="1"/>
          <p:nvPr/>
        </p:nvSpPr>
        <p:spPr>
          <a:xfrm>
            <a:off x="446567" y="457200"/>
            <a:ext cx="87080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Мастер - класс «Тепло домашнего уюта» по созданию славянской куклы- оберега. На мероприятии ребята с инвалидностью и их здоровые сверстники познакомятся со значением народной куклы в современном обществе, с историей создания кукол-оберегов, а также с принципами изготовления кукол. Будет представлена коллекция тряпичных кукол (более 30 штук), дети познакомятся с куклой-</a:t>
            </a:r>
            <a:r>
              <a:rPr lang="ru-RU" dirty="0" err="1"/>
              <a:t>десятиручкой</a:t>
            </a:r>
            <a:r>
              <a:rPr lang="ru-RU" dirty="0"/>
              <a:t>, незаменимой помощницей в домашних делах; куклой- колокольчиком, которая приносит добрые вести и хорошее настроение; куклой-</a:t>
            </a:r>
            <a:r>
              <a:rPr lang="ru-RU" dirty="0" err="1"/>
              <a:t>благополучницей</a:t>
            </a:r>
            <a:r>
              <a:rPr lang="ru-RU" dirty="0"/>
              <a:t>, привлекающей процветание и достаток в дом; с куклой-пеленашкой, оберегающей от сглаза младенца; куклой- </a:t>
            </a:r>
            <a:r>
              <a:rPr lang="ru-RU" dirty="0" err="1"/>
              <a:t>подорожницей</a:t>
            </a:r>
            <a:r>
              <a:rPr lang="ru-RU" dirty="0"/>
              <a:t>, способной отводить от путников беду. В результате ребята научаться нехитрым способом своими руками изготавливать куклу, которую можно будет использовать в качестве оберега для дома и семьи, а также оригинального подарка. </a:t>
            </a:r>
          </a:p>
          <a:p>
            <a:r>
              <a:rPr lang="ru-RU" dirty="0" err="1"/>
              <a:t>г.Ноябрьск</a:t>
            </a:r>
            <a:r>
              <a:rPr lang="ru-RU" dirty="0"/>
              <a:t>, </a:t>
            </a:r>
            <a:r>
              <a:rPr lang="ru-RU" dirty="0" err="1"/>
              <a:t>мкр.Вынгапуровский</a:t>
            </a:r>
            <a:r>
              <a:rPr lang="ru-RU" dirty="0"/>
              <a:t>, ул.Ленина,2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99E23-BDA0-43EC-88A1-517BC905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06" y="3965944"/>
            <a:ext cx="2948762" cy="2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51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1461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Теплые встречи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Теплые встечи</dc:title>
  <dc:creator>Мой ПК</dc:creator>
  <cp:lastModifiedBy>Мой ПК</cp:lastModifiedBy>
  <cp:revision>8</cp:revision>
  <dcterms:created xsi:type="dcterms:W3CDTF">2024-04-18T03:53:24Z</dcterms:created>
  <dcterms:modified xsi:type="dcterms:W3CDTF">2024-04-18T05:49:10Z</dcterms:modified>
</cp:coreProperties>
</file>