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14678e932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14678e932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14678e932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14678e932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14678e93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c14678e93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14678e93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14678e93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14678e93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14678e93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14678e93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14678e93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14678e93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c14678e93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15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МАОУ “Гимназия” г. Валдай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Волонтерское</a:t>
            </a:r>
            <a:r>
              <a:rPr lang="ru"/>
              <a:t> объединение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8"/>
              <a:t>“Всё в наших руках”</a:t>
            </a:r>
            <a:endParaRPr sz="3108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190100"/>
            <a:ext cx="2808000" cy="83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60">
                <a:latin typeface="Times New Roman"/>
                <a:ea typeface="Times New Roman"/>
                <a:cs typeface="Times New Roman"/>
                <a:sym typeface="Times New Roman"/>
              </a:rPr>
              <a:t>“Всё в наших руках”</a:t>
            </a:r>
            <a:endParaRPr sz="286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131125"/>
            <a:ext cx="2808000" cy="39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Волонтерское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объединение “Всё в наших руках” начало существование в году!</a:t>
            </a:r>
            <a:br>
              <a:rPr lang="ru"/>
            </a:br>
            <a:r>
              <a:rPr lang="ru"/>
              <a:t> </a:t>
            </a:r>
            <a:r>
              <a:rPr lang="ru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Основные виды деятельности это: проведения массовых акций, конкурсов; проведения творческих мероприятий; оказание помощи.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2017 по 2023 года руководителем объединения была Яковлева Светлана Ивановна заместитель директора по воспитательной работе и ДО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2023 года и по сей день руководителем объединения является Азанов Александр Олегович Педагог-организатор МАОУ “Гимнзия” г.Валдай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3350" y="0"/>
            <a:ext cx="57506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76050"/>
            <a:ext cx="8368200" cy="14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Муниципальный ресурсный центр поддержки добровольчества (волонтерства) "БлагоДарю 53"</a:t>
            </a:r>
            <a:endParaRPr b="1" sz="24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489825"/>
            <a:ext cx="4222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Волонтерское объединение “Всё в наших руках” помогает </a:t>
            </a:r>
            <a:r>
              <a:rPr b="1" lang="ru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Муниципальному ресурсному центру поддержки добровольчества (волонтерства) "БлагоДарю 53".</a:t>
            </a:r>
            <a:endParaRPr b="1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Активисты объединения участвуют в акциях и мероприятиях ресурсного центра. А также помогают в работе над федеральными проектами. </a:t>
            </a:r>
            <a:endParaRPr b="1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0" y="1283625"/>
            <a:ext cx="4229101" cy="317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87900" y="-342175"/>
            <a:ext cx="8368200" cy="10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Участие в неделе </a:t>
            </a:r>
            <a:r>
              <a:rPr b="1" lang="ru" sz="3733">
                <a:latin typeface="Times New Roman"/>
                <a:ea typeface="Times New Roman"/>
                <a:cs typeface="Times New Roman"/>
                <a:sym typeface="Times New Roman"/>
              </a:rPr>
              <a:t>Добра</a:t>
            </a:r>
            <a:endParaRPr b="1" sz="3733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 flipH="1" rot="806438">
            <a:off x="244699" y="4206601"/>
            <a:ext cx="2365796" cy="62402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2074" y="650200"/>
            <a:ext cx="3077457" cy="410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2525" y="2043625"/>
            <a:ext cx="3892374" cy="291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50200"/>
            <a:ext cx="3664276" cy="27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87900" y="95050"/>
            <a:ext cx="2808000" cy="9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Акция “Дарите книги с любовью”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87900" y="1140625"/>
            <a:ext cx="2808000" cy="31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Ребята из гимназического волонтерского отряда "Всё в наших руках" поддержали идею проведения в "Гимназии" акции "Дарите книги с любовью".</a:t>
            </a:r>
            <a:endParaRPr sz="11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Восьмая общероссийская акция «Дарите книги с любовью», приуроченная к Международному дню книгодарения – 14 февраля, продлится с 12 по 18 февраля. Инициаторы Акции - Российская государственная детская библиотека и Ассоциация «Растим читателя» - проводят её при поддержке Минкультуры России, Российского книжного союза и Ассоциации книгораспространителей России. Главная идея акции – напомнить о том, что книга была и остается прекрасным подарком.</a:t>
            </a:r>
            <a:endParaRPr sz="1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9675" y="95050"/>
            <a:ext cx="4085600" cy="24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775" y="2328775"/>
            <a:ext cx="3524400" cy="26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87900" y="57025"/>
            <a:ext cx="2808000" cy="5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Урок экологии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87900" y="817450"/>
            <a:ext cx="2808000" cy="34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Активисты волонтерского объеденения “Всё в наших руках” на базе центра "Точка роста" провели экологический урок "Сокровища Чёрного моря" для учеников 10 класса.</a:t>
            </a:r>
            <a:endParaRPr sz="17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475" y="541775"/>
            <a:ext cx="4803350" cy="360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500" y="2499850"/>
            <a:ext cx="3360100" cy="252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Участие волонтеров в школьных мероприятиях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87900" y="1378250"/>
            <a:ext cx="2808000" cy="28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Волонтеры активно участвуют в школьных мероприятиях в качестве: Ведущих мероприятия, флагоносцев, волонтеров-навигации и т.д.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Активисты никогда не отказывают в помощи родной школе.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375" y="152400"/>
            <a:ext cx="4245226" cy="31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5900" y="2642450"/>
            <a:ext cx="3258726" cy="244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87900" y="66525"/>
            <a:ext cx="8368200" cy="5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200">
                <a:latin typeface="Times New Roman"/>
                <a:ea typeface="Times New Roman"/>
                <a:cs typeface="Times New Roman"/>
                <a:sym typeface="Times New Roman"/>
              </a:rPr>
              <a:t>Мы готовы ПОМОГАТЬ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0" y="665325"/>
            <a:ext cx="2446074" cy="18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524" y="2571750"/>
            <a:ext cx="3225798" cy="241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6699" y="541803"/>
            <a:ext cx="2881901" cy="216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4425" y="2566200"/>
            <a:ext cx="3240600" cy="24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43525" y="541800"/>
            <a:ext cx="322580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49900" y="3146225"/>
            <a:ext cx="2194100" cy="16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