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BE23-608F-45FD-8F5E-B1634288CD9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57A4-5CFB-47BE-9254-88F347874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56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BE23-608F-45FD-8F5E-B1634288CD9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57A4-5CFB-47BE-9254-88F347874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48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BE23-608F-45FD-8F5E-B1634288CD9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57A4-5CFB-47BE-9254-88F347874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559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BE23-608F-45FD-8F5E-B1634288CD9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57A4-5CFB-47BE-9254-88F347874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312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BE23-608F-45FD-8F5E-B1634288CD9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57A4-5CFB-47BE-9254-88F347874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1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BE23-608F-45FD-8F5E-B1634288CD9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57A4-5CFB-47BE-9254-88F347874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388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BE23-608F-45FD-8F5E-B1634288CD9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57A4-5CFB-47BE-9254-88F347874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01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BE23-608F-45FD-8F5E-B1634288CD9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57A4-5CFB-47BE-9254-88F347874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772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BE23-608F-45FD-8F5E-B1634288CD9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57A4-5CFB-47BE-9254-88F347874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27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BE23-608F-45FD-8F5E-B1634288CD9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57A4-5CFB-47BE-9254-88F347874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53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BE23-608F-45FD-8F5E-B1634288CD9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57A4-5CFB-47BE-9254-88F347874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061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4BE23-608F-45FD-8F5E-B1634288CD9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E57A4-5CFB-47BE-9254-88F347874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67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1709" y="173001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Добровольчество в стенах Дома Культуры г. </a:t>
            </a:r>
            <a:r>
              <a:rPr lang="ru-RU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Кизилюрт</a:t>
            </a:r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766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62691" y="-708383"/>
            <a:ext cx="9144000" cy="23876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Волонтерская деятельность реализуется с 2020 года</a:t>
            </a:r>
            <a:endParaRPr lang="ru-RU" sz="4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5335" y="3001090"/>
            <a:ext cx="30143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БОЛЕЕ 90 </a:t>
            </a:r>
            <a:b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ДОБРЫХ ДЕЛ</a:t>
            </a:r>
            <a:endParaRPr lang="ru-RU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5335" y="4477674"/>
            <a:ext cx="515511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2688 ВОЛОНТЕРСКИХ ЧАСОВ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74118" y="4016009"/>
            <a:ext cx="3392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386 ВОЛОНТЕРОВ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20535" y="2892385"/>
            <a:ext cx="40040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143 ВАКАНСИИ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3227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2957" y="316488"/>
            <a:ext cx="8218251" cy="850832"/>
          </a:xfrm>
        </p:spPr>
        <p:txBody>
          <a:bodyPr>
            <a:no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Участие в акциях взаимопомощи «МЫВМЕСТЕ» во времена </a:t>
            </a:r>
            <a:r>
              <a:rPr lang="en-US" sz="3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COVID-19</a:t>
            </a:r>
            <a:endParaRPr lang="ru-RU" sz="3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026" name="Picture 2" descr="https://storage.yandexcloud.net/dobro-static/prod/images/2126668d-6888-bf5f-cd25-596ac822ee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5" y="1638900"/>
            <a:ext cx="2927987" cy="219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orage.yandexcloud.net/dobro-static/prod/images/713792a5-f8d2-2359-d1a8-9329260000f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54" y="3263343"/>
            <a:ext cx="3706239" cy="277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orage.yandexcloud.net/dobro-static/prod/images/6415c40e-463e-caef-6ba9-1182bd6709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846" y="1638900"/>
            <a:ext cx="2323961" cy="413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370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ПОСЕЩЕНИЕ ДЕТДОМА </a:t>
            </a:r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2050" name="Picture 2" descr="https://storage.yandexcloud.net/dobro-static/prod/images/582f1d70-b9ce-c0ad-d2ed-7c2498395df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86" y="1612581"/>
            <a:ext cx="4101534" cy="307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torage.yandexcloud.net/dobro-static/prod/images/7e1e9e0b-a27e-7e2b-edc0-376638d7ed2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144" y="1433148"/>
            <a:ext cx="3776249" cy="28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orage.yandexcloud.net/dobro-static/prod/images/1b538bcc-2e41-7803-c992-275a0bd8d3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400" y="2704289"/>
            <a:ext cx="4889770" cy="366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781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Лучшие по развитию волонтерской деятельности в республике!</a:t>
            </a:r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3074" name="Picture 2" descr="https://storage.yandexcloud.net/dobro-static/prod/images/8011e911-3f48-6e97-8faa-6b315d6566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37" y="2120629"/>
            <a:ext cx="3885082" cy="29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265" y="2568102"/>
            <a:ext cx="5599783" cy="373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79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Реализация проектов в области добровольчества</a:t>
            </a:r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81" y="1999349"/>
            <a:ext cx="5175117" cy="388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626" y="3747388"/>
            <a:ext cx="3619112" cy="2714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861" y="1999349"/>
            <a:ext cx="4148326" cy="226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55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Участие в </a:t>
            </a:r>
            <a:r>
              <a:rPr lang="ru-RU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форумной</a:t>
            </a:r>
            <a:r>
              <a:rPr lang="ru-RU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компании </a:t>
            </a:r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93" y="1575881"/>
            <a:ext cx="3210128" cy="21400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904" y="3511685"/>
            <a:ext cx="2951144" cy="2213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079" y="1773235"/>
            <a:ext cx="3843271" cy="2161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714" y="3161488"/>
            <a:ext cx="4186769" cy="31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68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52</Words>
  <Application>Microsoft Office PowerPoint</Application>
  <PresentationFormat>Широкоэкранный</PresentationFormat>
  <Paragraphs>11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Bahnschrift</vt:lpstr>
      <vt:lpstr>Calibri</vt:lpstr>
      <vt:lpstr>Calibri Light</vt:lpstr>
      <vt:lpstr>Тема Office</vt:lpstr>
      <vt:lpstr>Добровольчество в стенах Дома Культуры г. Кизилюрт</vt:lpstr>
      <vt:lpstr>Волонтерская деятельность реализуется с 2020 года</vt:lpstr>
      <vt:lpstr>Участие в акциях взаимопомощи «МЫВМЕСТЕ» во времена COVID-19</vt:lpstr>
      <vt:lpstr>ПОСЕЩЕНИЕ ДЕТДОМА </vt:lpstr>
      <vt:lpstr>Лучшие по развитию волонтерской деятельности в республике!</vt:lpstr>
      <vt:lpstr>Реализация проектов в области добровольчества</vt:lpstr>
      <vt:lpstr>Участие в форумной компании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Добровольчество в стенах Дома Культуры г. Кизилюрт</dc:title>
  <dc:creator>Muhammad</dc:creator>
  <cp:lastModifiedBy>Muhammad</cp:lastModifiedBy>
  <cp:revision>3</cp:revision>
  <dcterms:created xsi:type="dcterms:W3CDTF">2024-01-16T15:38:23Z</dcterms:created>
  <dcterms:modified xsi:type="dcterms:W3CDTF">2024-01-16T16:00:23Z</dcterms:modified>
</cp:coreProperties>
</file>