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3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7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54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3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88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2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4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1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4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1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6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9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4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0F25-A181-48FD-B5C3-190B5EAFB4C2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21DEB7-0543-4D96-8606-C1E8E924D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7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888" y="1081668"/>
            <a:ext cx="11028555" cy="21856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Школьный волонтёрский отряд                     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«Лига Добра»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МБОУ г. Астрахани «СОШ №55»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0"/>
            <a:ext cx="8856984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Итоги </a:t>
            </a:r>
            <a:r>
              <a:rPr lang="ru-RU" dirty="0" smtClean="0"/>
              <a:t>работы за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516566"/>
            <a:ext cx="8496944" cy="3928658"/>
          </a:xfrm>
        </p:spPr>
        <p:txBody>
          <a:bodyPr>
            <a:normAutofit fontScale="925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Взаимодействие с общественными организациями («Волонтёры Победы», «Волонтёры медики», РСМ, «Наследие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Проведение Первого городского форума волонтёров – школьников «Вектор успеха»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Создание единой группы волонтёров – школьников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     и организация двух общегородских мероприятий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Участие с обучающимися в региональных мероприятиях </a:t>
            </a:r>
            <a:r>
              <a:rPr lang="ru-RU" sz="2000" b="1" dirty="0" err="1">
                <a:solidFill>
                  <a:srgbClr val="002060"/>
                </a:solidFill>
              </a:rPr>
              <a:t>гражданско</a:t>
            </a:r>
            <a:r>
              <a:rPr lang="ru-RU" sz="2000" b="1" dirty="0">
                <a:solidFill>
                  <a:srgbClr val="002060"/>
                </a:solidFill>
              </a:rPr>
              <a:t> – патриотического направления («Мы помним подвиг солдата», «Закрытие областной «Вахты памяти», «Астрахань, город трудовой славы»)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Ведение  </a:t>
            </a:r>
            <a:r>
              <a:rPr lang="ru-RU" sz="2000" b="1" dirty="0">
                <a:solidFill>
                  <a:srgbClr val="002060"/>
                </a:solidFill>
              </a:rPr>
              <a:t>страницы волонтёрского отряда в ВК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8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196752"/>
            <a:ext cx="8820472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Проведено 64 профилактических мероприятия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 </a:t>
            </a:r>
            <a:r>
              <a:rPr lang="ru-RU" b="1" dirty="0" smtClean="0">
                <a:solidFill>
                  <a:srgbClr val="002060"/>
                </a:solidFill>
              </a:rPr>
              <a:t>мероприятий по теме «</a:t>
            </a:r>
            <a:r>
              <a:rPr lang="ru-RU" b="1" dirty="0" smtClean="0">
                <a:solidFill>
                  <a:srgbClr val="002060"/>
                </a:solidFill>
              </a:rPr>
              <a:t>права ребёнка»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5 занятий  «Урок здоровья»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 Общешкольный «Хоровод Дружбы»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8 экологических занятий + 1 общешкольное.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11 тематических радиопередач.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Региональный форум «ПРО Защита» - по защите проектов команд – участников конкурса </a:t>
            </a:r>
            <a:r>
              <a:rPr lang="ru-RU" b="1" dirty="0" err="1" smtClean="0">
                <a:solidFill>
                  <a:srgbClr val="002060"/>
                </a:solidFill>
              </a:rPr>
              <a:t>ДоброВолец</a:t>
            </a:r>
            <a:r>
              <a:rPr lang="ru-RU" b="1" dirty="0" smtClean="0">
                <a:solidFill>
                  <a:srgbClr val="002060"/>
                </a:solidFill>
              </a:rPr>
              <a:t> ПРО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Участие в международном конкурсе «Добро </a:t>
            </a:r>
            <a:r>
              <a:rPr lang="ru-RU" b="1" dirty="0" err="1" smtClean="0">
                <a:solidFill>
                  <a:srgbClr val="002060"/>
                </a:solidFill>
              </a:rPr>
              <a:t>волец</a:t>
            </a:r>
            <a:r>
              <a:rPr lang="ru-RU" b="1" dirty="0" smtClean="0">
                <a:solidFill>
                  <a:srgbClr val="002060"/>
                </a:solidFill>
              </a:rPr>
              <a:t> ПРО»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Участие в всероссийском конкурсе «академия </a:t>
            </a:r>
            <a:r>
              <a:rPr lang="ru-RU" b="1" dirty="0" err="1" smtClean="0">
                <a:solidFill>
                  <a:srgbClr val="002060"/>
                </a:solidFill>
              </a:rPr>
              <a:t>лидеров.Наставники</a:t>
            </a:r>
            <a:r>
              <a:rPr lang="ru-RU" b="1" dirty="0" smtClean="0">
                <a:solidFill>
                  <a:srgbClr val="002060"/>
                </a:solidFill>
              </a:rPr>
              <a:t>» (5 место)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65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6" y="4104734"/>
            <a:ext cx="2304256" cy="23031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212" y="836713"/>
            <a:ext cx="387017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362573"/>
            <a:ext cx="2304256" cy="2708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61048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184" y="72771"/>
            <a:ext cx="2808312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523973"/>
            <a:ext cx="3312368" cy="2628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697760"/>
            <a:ext cx="275443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435078"/>
            <a:ext cx="2937638" cy="2373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260649"/>
            <a:ext cx="2952328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366287"/>
            <a:ext cx="2304256" cy="2160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261066"/>
            <a:ext cx="4104456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946" y="213013"/>
            <a:ext cx="3096344" cy="2406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46" y="2431828"/>
            <a:ext cx="3096344" cy="1966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15" y="2100827"/>
            <a:ext cx="279094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90" y="111512"/>
            <a:ext cx="7225990" cy="66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9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172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Школьный волонтёрский отряд                                    «Лига Добра»</vt:lpstr>
      <vt:lpstr> Итоги работы за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54</dc:creator>
  <cp:lastModifiedBy>User 54</cp:lastModifiedBy>
  <cp:revision>2</cp:revision>
  <dcterms:created xsi:type="dcterms:W3CDTF">2023-06-22T07:35:37Z</dcterms:created>
  <dcterms:modified xsi:type="dcterms:W3CDTF">2023-06-22T07:53:20Z</dcterms:modified>
</cp:coreProperties>
</file>