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25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715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082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5331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20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069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3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3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91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2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58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11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7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4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7EA66-9437-4BFC-93E6-37428DE64395}" type="datetimeFigureOut">
              <a:rPr lang="ru-RU" smtClean="0"/>
              <a:t>04.05.2023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9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file:///\\&#1060;&#1086;&#1088;&#1084;&#1080;&#1088;&#1086;&#1074;&#1072;&#1085;&#1080;&#1077;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6399" y="914400"/>
            <a:ext cx="7597603" cy="313643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4800" b="1" u="sng" dirty="0">
                <a:solidFill>
                  <a:srgbClr val="0070C0"/>
                </a:solidFill>
                <a:hlinkClick r:id="rId2"/>
              </a:rPr>
              <a:t>Формирование</a:t>
            </a:r>
            <a:r>
              <a:rPr lang="ru-RU" sz="4800" b="1" u="sng" dirty="0">
                <a:solidFill>
                  <a:srgbClr val="0070C0"/>
                </a:solidFill>
              </a:rPr>
              <a:t> ценностных ориентиров и патриотизма через социально-значимую деятельность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Гольцова В.А.</a:t>
            </a:r>
          </a:p>
        </p:txBody>
      </p:sp>
    </p:spTree>
    <p:extLst>
      <p:ext uri="{BB962C8B-B14F-4D97-AF65-F5344CB8AC3E}">
        <p14:creationId xmlns:p14="http://schemas.microsoft.com/office/powerpoint/2010/main" val="351517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9260" y="206840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РОСКВИЗ День народного единства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2339" y="3106080"/>
            <a:ext cx="4208636" cy="3156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42" y="3106079"/>
            <a:ext cx="4208636" cy="3156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973" y="1270000"/>
            <a:ext cx="4175833" cy="31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52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</a:t>
            </a:r>
            <a:r>
              <a:rPr lang="ru-RU" dirty="0">
                <a:solidFill>
                  <a:schemeClr val="tx1"/>
                </a:solidFill>
              </a:rPr>
              <a:t>ДЕНЬ ОТЦА</a:t>
            </a: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0859363"/>
              </p:ext>
            </p:extLst>
          </p:nvPr>
        </p:nvGraphicFramePr>
        <p:xfrm>
          <a:off x="677863" y="2952750"/>
          <a:ext cx="8596312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Объект упаковщика для оболочки" showAsIcon="1" r:id="rId3" imgW="2567880" imgH="685440" progId="Package">
                  <p:embed/>
                </p:oleObj>
              </mc:Choice>
              <mc:Fallback>
                <p:oleObj name="Объект упаковщика для оболочки" showAsIcon="1" r:id="rId3" imgW="256788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7863" y="2952750"/>
                        <a:ext cx="8596312" cy="229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548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tx1"/>
                </a:solidFill>
              </a:rPr>
              <a:t>ФЕСТИВАЛЬ ВОЛОНТЕРСКИХ ОТРЯДОВ</a:t>
            </a:r>
          </a:p>
        </p:txBody>
      </p:sp>
      <p:pic>
        <p:nvPicPr>
          <p:cNvPr id="1026" name="Picture 2" descr="https://sun9-18.userapi.com/impg/xNaGw7Lr2YHw9lDrrC-KwTPnAPtyx7T2iZb_Jw/vL3halCzfVQ.jpg?size=604x453&amp;quality=95&amp;sign=fadc5a350a21609c5c71a341217c32a6&amp;c_uniq_tag=XI5HgS5DM55_-k_XFACqvB-sKaUvG30Ame8K0_hSC00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61" y="2160589"/>
            <a:ext cx="3960282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69" y="1574800"/>
            <a:ext cx="3571265" cy="2664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125" y="4478697"/>
            <a:ext cx="3745486" cy="210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067" y="1297607"/>
            <a:ext cx="3918478" cy="52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Поздравление с праздниками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746" y="1270000"/>
            <a:ext cx="3752054" cy="2814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977" y="1270000"/>
            <a:ext cx="3632905" cy="2724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918" y="3241308"/>
            <a:ext cx="2690282" cy="3587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3241308"/>
            <a:ext cx="2690281" cy="35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26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            Помощь одиноким людям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52" y="1639358"/>
            <a:ext cx="4574381" cy="4574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66" y="1639358"/>
            <a:ext cx="4654549" cy="46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1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                УБОРКА ТЕРРИТОРИИ СКВЕРА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5028" y="2160587"/>
            <a:ext cx="4253793" cy="3190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0" y="1293547"/>
            <a:ext cx="3282950" cy="2462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52" y="1270000"/>
            <a:ext cx="3187098" cy="2485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4" y="4283746"/>
            <a:ext cx="3086925" cy="2303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334" y="4283745"/>
            <a:ext cx="3086925" cy="230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1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      БЛАГОТВОРИТЕЛЬНОСТЬ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2217" y="1270000"/>
            <a:ext cx="2911077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250155"/>
            <a:ext cx="2353733" cy="2898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399" y="1270000"/>
            <a:ext cx="3113617" cy="2506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66" y="4148666"/>
            <a:ext cx="2065867" cy="2531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533" y="4148666"/>
            <a:ext cx="3498513" cy="26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69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ДЕТСКИЙ РЕАБИЛИТАЦИОННЫЙ ЦЕНТР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270000"/>
            <a:ext cx="3414976" cy="2561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974" y="1270000"/>
            <a:ext cx="3412859" cy="2559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4032844"/>
            <a:ext cx="3410743" cy="2558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113" y="1541127"/>
            <a:ext cx="2828059" cy="3770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867" y="3634894"/>
            <a:ext cx="2308485" cy="30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6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</a:t>
            </a:r>
            <a:r>
              <a:rPr lang="ru-RU" dirty="0">
                <a:solidFill>
                  <a:schemeClr val="tx1"/>
                </a:solidFill>
              </a:rPr>
              <a:t>подготовка к новогоднему </a:t>
            </a:r>
            <a:r>
              <a:rPr lang="ru-RU" dirty="0" err="1">
                <a:solidFill>
                  <a:schemeClr val="tx1"/>
                </a:solidFill>
              </a:rPr>
              <a:t>квесту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466" y="1270000"/>
            <a:ext cx="3177910" cy="2383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688" y="1271587"/>
            <a:ext cx="3175795" cy="2381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351" y="1270000"/>
            <a:ext cx="3177911" cy="2383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66" y="3930121"/>
            <a:ext cx="3186996" cy="2390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689" y="3930121"/>
            <a:ext cx="3186996" cy="23902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0351" y="3930121"/>
            <a:ext cx="3177381" cy="238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9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ДЕТСКИЙ РЕАБИЛИТАЦИОННЫЙ ЦЕНТР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2456" y="1568764"/>
            <a:ext cx="3021277" cy="4049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388533"/>
            <a:ext cx="3416959" cy="2562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15" y="4233333"/>
            <a:ext cx="3282477" cy="2150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0" y="1388533"/>
            <a:ext cx="3691466" cy="2754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00" y="4233333"/>
            <a:ext cx="3691465" cy="23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25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Акция ЗОЖ «Мы против курения! А ты?»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0" y="1466323"/>
            <a:ext cx="2991643" cy="2243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580" y="1385922"/>
            <a:ext cx="3098844" cy="2324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1450338"/>
            <a:ext cx="3081678" cy="2299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134" y="3789432"/>
            <a:ext cx="3948995" cy="2961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464" y="3807732"/>
            <a:ext cx="3818759" cy="28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8023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498</TotalTime>
  <Words>59</Words>
  <Application>Microsoft Office PowerPoint</Application>
  <PresentationFormat>Широкоэкранный</PresentationFormat>
  <Paragraphs>14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Аспект</vt:lpstr>
      <vt:lpstr>Объект упаковщика для оболочки</vt:lpstr>
      <vt:lpstr>Формирование ценностных ориентиров и патриотизма через социально-значимую деятельность</vt:lpstr>
      <vt:lpstr>Поздравление с праздниками</vt:lpstr>
      <vt:lpstr>            Помощь одиноким людям</vt:lpstr>
      <vt:lpstr>                УБОРКА ТЕРРИТОРИИ СКВЕРА</vt:lpstr>
      <vt:lpstr>       БЛАГОТВОРИТЕЛЬНОСТЬ</vt:lpstr>
      <vt:lpstr>ДЕТСКИЙ РЕАБИЛИТАЦИОННЫЙ ЦЕНТР</vt:lpstr>
      <vt:lpstr>         подготовка к новогоднему квесту</vt:lpstr>
      <vt:lpstr>ДЕТСКИЙ РЕАБИЛИТАЦИОННЫЙ ЦЕНТР</vt:lpstr>
      <vt:lpstr>Акция ЗОЖ «Мы против курения! А ты?»</vt:lpstr>
      <vt:lpstr>РОСКВИЗ День народного единства</vt:lpstr>
      <vt:lpstr>                      ДЕНЬ ОТЦА</vt:lpstr>
      <vt:lpstr> ФЕСТИВАЛЬ ВОЛОНТЕРСКИХ ОТРЯДОВ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ценностных ориентиров и патриотизма через социально-значимую деятельность</dc:title>
  <dc:creator>Us</dc:creator>
  <cp:lastModifiedBy>user</cp:lastModifiedBy>
  <cp:revision>17</cp:revision>
  <dcterms:created xsi:type="dcterms:W3CDTF">2023-01-08T22:54:47Z</dcterms:created>
  <dcterms:modified xsi:type="dcterms:W3CDTF">2023-05-04T17:40:10Z</dcterms:modified>
</cp:coreProperties>
</file>