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9" r:id="rId3"/>
    <p:sldId id="286" r:id="rId4"/>
    <p:sldId id="262" r:id="rId5"/>
    <p:sldId id="296" r:id="rId6"/>
    <p:sldId id="291" r:id="rId7"/>
    <p:sldId id="290" r:id="rId8"/>
    <p:sldId id="283" r:id="rId9"/>
    <p:sldId id="293" r:id="rId10"/>
    <p:sldId id="266" r:id="rId11"/>
    <p:sldId id="285" r:id="rId12"/>
    <p:sldId id="294" r:id="rId13"/>
    <p:sldId id="29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2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ACEA4-9C97-4D5C-9865-21B6C0AECC23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2F463-13C0-4A10-B1DF-1D46C84CA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983941-1DF8-4805-BEE9-ED04F8D01F0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6A08BA-CE78-484B-BD80-03643324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-35719"/>
            <a:ext cx="4814894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-571528"/>
            <a:ext cx="6400800" cy="17145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Премия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#МЫВМЕСТЕ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714620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проекта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Золотарева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Ольга Сергеевна</a:t>
            </a: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8586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Номинация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«Код милосердия»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yColl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5143536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yColl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142984"/>
            <a:ext cx="6858000" cy="5572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период ограничительных мер в связи с распространением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коронавирусной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инфекции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COVID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-19  мы проводили наши мероприятия в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онлайн-формате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, записывали видео-концерты и мастер-классы 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285728"/>
            <a:ext cx="50720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результаты проекта: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 проведения мероприятий проекта у проживающих улучшается эмоциональный настрой и моральное состояние,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появляется желание выздороветь, встать на ноги. Появляется желание жить и радоваться жизни.</a:t>
            </a:r>
          </a:p>
        </p:txBody>
      </p:sp>
      <p:pic>
        <p:nvPicPr>
          <p:cNvPr id="6" name="Рисунок 5" descr="20zpr1VGZQ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071810"/>
            <a:ext cx="2739492" cy="3500462"/>
          </a:xfrm>
          <a:prstGeom prst="rect">
            <a:avLst/>
          </a:prstGeom>
        </p:spPr>
      </p:pic>
      <p:pic>
        <p:nvPicPr>
          <p:cNvPr id="10" name="Рисунок 9" descr="V0IIv9FB-G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85728"/>
            <a:ext cx="3643338" cy="2698769"/>
          </a:xfrm>
          <a:prstGeom prst="rect">
            <a:avLst/>
          </a:prstGeom>
        </p:spPr>
      </p:pic>
      <p:pic>
        <p:nvPicPr>
          <p:cNvPr id="8" name="Рисунок 7" descr="1bcfd187-e26a-48cd-a8d6-c0948be025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071810"/>
            <a:ext cx="2714644" cy="3619525"/>
          </a:xfrm>
          <a:prstGeom prst="rect">
            <a:avLst/>
          </a:prstGeom>
        </p:spPr>
      </p:pic>
      <p:pic>
        <p:nvPicPr>
          <p:cNvPr id="12" name="Рисунок 11" descr="7a9fb1ee-9278-4c2f-b5e1-7492279a2e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928934"/>
            <a:ext cx="2787825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9144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результате посещения волонтерами  Волгоградского ПНИ , у проживающих появилось желание стать волонтерами и помогать в своем ПНИ.  Так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2021 году и появился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волонтерский отряд «Помощники».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kiANlOD88B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40188" cy="2272606"/>
          </a:xfrm>
        </p:spPr>
      </p:pic>
      <p:pic>
        <p:nvPicPr>
          <p:cNvPr id="8" name="Содержимое 7" descr="Hmas5d_Q3QQ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4041775" cy="2273498"/>
          </a:xfrm>
        </p:spPr>
      </p:pic>
      <p:pic>
        <p:nvPicPr>
          <p:cNvPr id="11" name="Рисунок 10" descr="g8bwH5oVhW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00504"/>
            <a:ext cx="4000528" cy="2286016"/>
          </a:xfrm>
          <a:prstGeom prst="rect">
            <a:avLst/>
          </a:prstGeom>
        </p:spPr>
      </p:pic>
      <p:pic>
        <p:nvPicPr>
          <p:cNvPr id="12" name="Рисунок 11" descr="EJyFwTGk16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000504"/>
            <a:ext cx="414337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528638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Количественные результаты.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действует с 2019 года.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 социальных учреждений, которые мы посещаем – 5 и Совет ветеранов Дзержинского района (Ассоциация Дети Сталинграда)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ВО «Помощники» в Волгоградском ДПИ - 18 волонтеров.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«Помощники» приняли участие в  4 региональных акциях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9lT3Mblo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14290"/>
            <a:ext cx="3357554" cy="2786082"/>
          </a:xfrm>
          <a:prstGeom prst="rect">
            <a:avLst/>
          </a:prstGeom>
        </p:spPr>
      </p:pic>
      <p:pic>
        <p:nvPicPr>
          <p:cNvPr id="5" name="Рисунок 4" descr="870f31a7-2d1c-45a0-94bb-6bc8032d5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14686"/>
            <a:ext cx="4382157" cy="3027672"/>
          </a:xfrm>
          <a:prstGeom prst="rect">
            <a:avLst/>
          </a:prstGeom>
        </p:spPr>
      </p:pic>
      <p:pic>
        <p:nvPicPr>
          <p:cNvPr id="6" name="Рисунок 5" descr="photo_2025-02-28_11-21-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143248"/>
            <a:ext cx="409577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42852"/>
            <a:ext cx="81439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Вся информация о прошедших и планируемых мероприятиях проекта будет выкладывается в социальные сети .                   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https://vk.com/starost_v_radost_vlg</a:t>
            </a:r>
            <a:r>
              <a:rPr lang="en-US" sz="2000" dirty="0" smtClean="0"/>
              <a:t>                              </a:t>
            </a:r>
          </a:p>
          <a:p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MyColl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54" y="1500174"/>
            <a:ext cx="6161528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Содержимое 17" descr="АНО СО Благодат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000396" cy="4525962"/>
          </a:xfrm>
        </p:spPr>
      </p:pic>
      <p:sp>
        <p:nvSpPr>
          <p:cNvPr id="6" name="Прямоугольник 5"/>
          <p:cNvSpPr/>
          <p:nvPr/>
        </p:nvSpPr>
        <p:spPr>
          <a:xfrm>
            <a:off x="1643042" y="214290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реализуется с ноября 2019 года.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ВП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736"/>
            <a:ext cx="2676930" cy="4500594"/>
          </a:xfrm>
          <a:prstGeom prst="rect">
            <a:avLst/>
          </a:prstGeom>
        </p:spPr>
      </p:pic>
      <p:pic>
        <p:nvPicPr>
          <p:cNvPr id="21" name="Рисунок 20" descr="премия Призн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071546"/>
            <a:ext cx="3429024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9144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в социальной адаптации людям, проживающим 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социальных стационарных учреждениях.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лучшение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эмоционального настроя, позитивного отношения к жизни через различные формы социальной активности.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волонтеров в социальное добровольчество 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Содержимое 6" descr="MyCollages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500306"/>
            <a:ext cx="4038600" cy="3857652"/>
          </a:xfrm>
        </p:spPr>
      </p:pic>
      <p:pic>
        <p:nvPicPr>
          <p:cNvPr id="9" name="Рисунок 8" descr="MyColl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428868"/>
            <a:ext cx="4286288" cy="3714776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55344" y="4429132"/>
            <a:ext cx="4038600" cy="186733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44" y="-1214470"/>
            <a:ext cx="157106" cy="914400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000504"/>
            <a:ext cx="32861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Целевая аудитория проекта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:</a:t>
            </a:r>
          </a:p>
          <a:p>
            <a:pPr lvl="0"/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 Молодые инвалиды до 40 лет. Пенсионеры до 90 лет. Сотрудники  учреждения. Волонтеры от 12 до 75 лет. </a:t>
            </a:r>
          </a:p>
        </p:txBody>
      </p:sp>
      <p:pic>
        <p:nvPicPr>
          <p:cNvPr id="13" name="Содержимое 12" descr="2bVLzBkyap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038600" cy="3028950"/>
          </a:xfrm>
        </p:spPr>
      </p:pic>
      <p:pic>
        <p:nvPicPr>
          <p:cNvPr id="14" name="Содержимое 13" descr="_s9LnK0Iyd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42852"/>
            <a:ext cx="4038600" cy="3000396"/>
          </a:xfrm>
        </p:spPr>
      </p:pic>
      <p:pic>
        <p:nvPicPr>
          <p:cNvPr id="15" name="Рисунок 14" descr="hasB8zbURL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429000"/>
            <a:ext cx="535785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O50na0Dyf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00438"/>
            <a:ext cx="4143404" cy="2786082"/>
          </a:xfrm>
          <a:prstGeom prst="rect">
            <a:avLst/>
          </a:prstGeom>
        </p:spPr>
      </p:pic>
      <p:pic>
        <p:nvPicPr>
          <p:cNvPr id="9" name="Рисунок 8" descr="VmLew_9K7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3"/>
            <a:ext cx="4257688" cy="2786081"/>
          </a:xfrm>
          <a:prstGeom prst="rect">
            <a:avLst/>
          </a:prstGeom>
        </p:spPr>
      </p:pic>
      <p:pic>
        <p:nvPicPr>
          <p:cNvPr id="11" name="Содержимое 10" descr="630f38bd-734a-42cc-8a52-301575f4158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57752" y="3214686"/>
            <a:ext cx="4038600" cy="3028950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929190" y="500043"/>
            <a:ext cx="4038600" cy="26432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том, что мероприятия проекта помогают разнообразить досуг  проживающих в ДПИ и ПНИ. Волонтеры - это глоток свежего воздуха. Положительные эмоции очень важны и благотворно влияют на проживающих и сотрудников.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71480"/>
            <a:ext cx="4143404" cy="9144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 спортивные праздники.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O5yagHTeVR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2409" y="571481"/>
            <a:ext cx="3905277" cy="2928958"/>
          </a:xfrm>
        </p:spPr>
      </p:pic>
      <p:pic>
        <p:nvPicPr>
          <p:cNvPr id="6" name="Содержимое 5" descr="tJVZFY7U_o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038600" cy="3028950"/>
          </a:xfrm>
        </p:spPr>
      </p:pic>
      <p:pic>
        <p:nvPicPr>
          <p:cNvPr id="7" name="Рисунок 6" descr="ev5a4x4eMg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357430"/>
            <a:ext cx="3357586" cy="3214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85728"/>
            <a:ext cx="4000528" cy="9144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Организовываем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концерты, в которых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и проживающие.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поют, танцуют и читают стихи, в том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свои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Готовятся к нашему приходу и рисуют картинки артистам,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пишут для них стихи.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AP4kRMeHU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357718" cy="2524894"/>
          </a:xfrm>
        </p:spPr>
      </p:pic>
      <p:pic>
        <p:nvPicPr>
          <p:cNvPr id="8" name="Рисунок 7" descr="F-BEM-7p3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357718" cy="2835975"/>
          </a:xfrm>
          <a:prstGeom prst="rect">
            <a:avLst/>
          </a:prstGeom>
        </p:spPr>
      </p:pic>
      <p:pic>
        <p:nvPicPr>
          <p:cNvPr id="10" name="Рисунок 9" descr="7481b9fe-c4ae-4531-9943-64dece534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357430"/>
            <a:ext cx="2531390" cy="3528606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42852"/>
            <a:ext cx="4500594" cy="9144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команде проекта  "серебряные" волонтеры, волонтеры ВО "Сталинградский характер"  МУ МПЦ Советского района,  студенты Консерватории им. П. Серебрякова, волонтеры ВЦ "Прорыв", волонтеры культуры, бойцы студенческих отрядов 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RJWfi6Na-e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4000504"/>
            <a:ext cx="4038600" cy="1861542"/>
          </a:xfrm>
        </p:spPr>
      </p:pic>
      <p:pic>
        <p:nvPicPr>
          <p:cNvPr id="14" name="Рисунок 13" descr="eer_lmwO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2918"/>
            <a:ext cx="3876088" cy="2071702"/>
          </a:xfrm>
          <a:prstGeom prst="rect">
            <a:avLst/>
          </a:prstGeom>
        </p:spPr>
      </p:pic>
      <p:pic>
        <p:nvPicPr>
          <p:cNvPr id="16" name="Рисунок 15" descr="7MpAkyRFL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00240"/>
            <a:ext cx="4000528" cy="2000264"/>
          </a:xfrm>
          <a:prstGeom prst="rect">
            <a:avLst/>
          </a:prstGeom>
        </p:spPr>
      </p:pic>
      <p:pic>
        <p:nvPicPr>
          <p:cNvPr id="19" name="Содержимое 18" descr="89ccdeba-7a6f-4d43-af6b-ffcef4b02c0a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786314" y="4214818"/>
            <a:ext cx="3929090" cy="22002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785794"/>
            <a:ext cx="2926595" cy="9144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 в настольные игры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4U7GSxzbWrpdeCZvncqx8hbelgIXff_kq9VyDNVdFMlIjisMVA3IaZMYUk8x9fnr2-CWjcHyeaW0HRfSxiaBx1Q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5143536" cy="2428892"/>
          </a:xfrm>
        </p:spPr>
      </p:pic>
      <p:pic>
        <p:nvPicPr>
          <p:cNvPr id="12" name="Содержимое 11" descr="q7FTme24F1ZP0piX8z46VXNVAvp9lD-cifRm2hbf-ATwdHPkMSnGR9ixeor4EWunlDZBVT4QKBH-AsenLwO4Rzz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43570" y="2285992"/>
            <a:ext cx="2969419" cy="3959225"/>
          </a:xfrm>
        </p:spPr>
      </p:pic>
      <p:pic>
        <p:nvPicPr>
          <p:cNvPr id="13" name="Рисунок 12" descr="Wr6eBgUJauL8fIi_eeHLrwZmqW2fwzxmXA1NAex6r7it9BW9JO3Q40bN5t23mWw9TOctMCc3sEXt6LGtutKE4A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5143536" cy="2928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1852</TotalTime>
  <Words>306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                     Цель проекта  Помощь в социальной адаптации людям, проживающим в  социальных стационарных учреждениях.  Улучшение их эмоционального настроя, позитивного отношения к жизни через различные формы социальной активности.  Привлечение волонтеров в социальное добровольчество .   </vt:lpstr>
      <vt:lpstr> </vt:lpstr>
      <vt:lpstr>Слайд 5</vt:lpstr>
      <vt:lpstr>Проводим спортивные праздники.</vt:lpstr>
      <vt:lpstr>    Организовываем концерты, в которых  принимают участие и проживающие.  Они поют, танцуют и читают стихи, в том числе и свои. Готовятся к нашему приходу и рисуют картинки артистам,  пишут для них стихи.  </vt:lpstr>
      <vt:lpstr>   В команде проекта  "серебряные" волонтеры, волонтеры ВО "Сталинградский характер"  МУ МПЦ Советского района,  студенты Консерватории им. П. Серебрякова, волонтеры ВЦ "Прорыв", волонтеры культуры, бойцы студенческих отрядов . </vt:lpstr>
      <vt:lpstr>Играем в настольные игры</vt:lpstr>
      <vt:lpstr>Слайд 10</vt:lpstr>
      <vt:lpstr>Слайд 11</vt:lpstr>
      <vt:lpstr>    В результате посещения волонтерами  Волгоградского ПНИ , у проживающих появилось желание стать волонтерами и помогать в своем ПНИ.  Так  в 2021 году и появился волонтерский отряд «Помощники».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bayard</dc:creator>
  <cp:lastModifiedBy>bayard</cp:lastModifiedBy>
  <cp:revision>68</cp:revision>
  <dcterms:created xsi:type="dcterms:W3CDTF">2020-04-24T10:55:51Z</dcterms:created>
  <dcterms:modified xsi:type="dcterms:W3CDTF">2025-06-16T06:23:50Z</dcterms:modified>
</cp:coreProperties>
</file>