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2"/>
  </p:normalViewPr>
  <p:slideViewPr>
    <p:cSldViewPr>
      <p:cViewPr varScale="1">
        <p:scale>
          <a:sx n="106" d="100"/>
          <a:sy n="106" d="100"/>
        </p:scale>
        <p:origin x="69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8602" y="850899"/>
            <a:ext cx="1049479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680" y="1230884"/>
            <a:ext cx="10730638" cy="1381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4/29/20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obkomaria11@gmail.co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825" y="0"/>
            <a:ext cx="592830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65951" y="4342383"/>
            <a:ext cx="4247515" cy="21043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5080" algn="ctr">
              <a:lnSpc>
                <a:spcPct val="89200"/>
              </a:lnSpc>
              <a:spcBef>
                <a:spcPts val="735"/>
              </a:spcBef>
            </a:pPr>
            <a:r>
              <a:rPr sz="4900" b="1" spc="-9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4900" b="1" spc="-8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4900" b="1" spc="3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4900" b="1" spc="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4900" b="1" spc="229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4900" b="1" spc="13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4900" b="1" spc="-10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4900" b="1" spc="-254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4900" b="1" spc="-1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4900" b="1" spc="-20" dirty="0">
                <a:solidFill>
                  <a:srgbClr val="FFFFFF"/>
                </a:solidFill>
                <a:latin typeface="Arial"/>
                <a:cs typeface="Arial"/>
              </a:rPr>
              <a:t>ые  </a:t>
            </a:r>
            <a:r>
              <a:rPr sz="4900" b="1" spc="-15" dirty="0">
                <a:solidFill>
                  <a:srgbClr val="FFFFFF"/>
                </a:solidFill>
                <a:latin typeface="Arial"/>
                <a:cs typeface="Arial"/>
              </a:rPr>
              <a:t>лаборатории  </a:t>
            </a:r>
            <a:r>
              <a:rPr sz="4900" b="1" spc="-105" dirty="0">
                <a:solidFill>
                  <a:srgbClr val="FFFFFF"/>
                </a:solidFill>
                <a:latin typeface="Arial"/>
                <a:cs typeface="Arial"/>
              </a:rPr>
              <a:t>Ломоносов</a:t>
            </a:r>
            <a:endParaRPr sz="4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81811" y="1164170"/>
            <a:ext cx="3311842" cy="3311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2826385"/>
          </a:xfrm>
          <a:custGeom>
            <a:avLst/>
            <a:gdLst/>
            <a:ahLst/>
            <a:cxnLst/>
            <a:rect l="l" t="t" r="r" b="b"/>
            <a:pathLst>
              <a:path w="12192000" h="2826385">
                <a:moveTo>
                  <a:pt x="0" y="2825940"/>
                </a:moveTo>
                <a:lnTo>
                  <a:pt x="12192000" y="2825940"/>
                </a:lnTo>
                <a:lnTo>
                  <a:pt x="12192000" y="0"/>
                </a:lnTo>
                <a:lnTo>
                  <a:pt x="0" y="0"/>
                </a:lnTo>
                <a:lnTo>
                  <a:pt x="0" y="2825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142869"/>
            <a:ext cx="12192000" cy="3715385"/>
          </a:xfrm>
          <a:custGeom>
            <a:avLst/>
            <a:gdLst/>
            <a:ahLst/>
            <a:cxnLst/>
            <a:rect l="l" t="t" r="r" b="b"/>
            <a:pathLst>
              <a:path w="12192000" h="3715384">
                <a:moveTo>
                  <a:pt x="0" y="3715130"/>
                </a:moveTo>
                <a:lnTo>
                  <a:pt x="12192000" y="3715130"/>
                </a:lnTo>
                <a:lnTo>
                  <a:pt x="12192000" y="0"/>
                </a:lnTo>
                <a:lnTo>
                  <a:pt x="0" y="0"/>
                </a:lnTo>
                <a:lnTo>
                  <a:pt x="0" y="3715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0680" y="391668"/>
            <a:ext cx="105664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8AD3E"/>
                </a:solidFill>
              </a:rPr>
              <a:t>Химические</a:t>
            </a:r>
            <a:r>
              <a:rPr sz="3200" spc="-305" dirty="0">
                <a:solidFill>
                  <a:srgbClr val="F8AD3E"/>
                </a:solidFill>
              </a:rPr>
              <a:t> </a:t>
            </a:r>
            <a:r>
              <a:rPr sz="3200" spc="-10" dirty="0">
                <a:solidFill>
                  <a:srgbClr val="F8AD3E"/>
                </a:solidFill>
              </a:rPr>
              <a:t>лаборатории</a:t>
            </a:r>
            <a:r>
              <a:rPr sz="3200" spc="-305" dirty="0">
                <a:solidFill>
                  <a:srgbClr val="F8AD3E"/>
                </a:solidFill>
              </a:rPr>
              <a:t> </a:t>
            </a:r>
            <a:r>
              <a:rPr sz="3200" spc="-180" dirty="0">
                <a:solidFill>
                  <a:srgbClr val="F8AD3E"/>
                </a:solidFill>
              </a:rPr>
              <a:t>в</a:t>
            </a:r>
            <a:r>
              <a:rPr sz="3200" spc="-300" dirty="0">
                <a:solidFill>
                  <a:srgbClr val="F8AD3E"/>
                </a:solidFill>
              </a:rPr>
              <a:t> </a:t>
            </a:r>
            <a:r>
              <a:rPr sz="3200" spc="-25" dirty="0">
                <a:solidFill>
                  <a:srgbClr val="F8AD3E"/>
                </a:solidFill>
              </a:rPr>
              <a:t>виртуальной</a:t>
            </a:r>
            <a:r>
              <a:rPr sz="3200" spc="-300" dirty="0">
                <a:solidFill>
                  <a:srgbClr val="F8AD3E"/>
                </a:solidFill>
              </a:rPr>
              <a:t> </a:t>
            </a:r>
            <a:r>
              <a:rPr sz="3200" spc="-50" dirty="0">
                <a:solidFill>
                  <a:srgbClr val="F8AD3E"/>
                </a:solidFill>
              </a:rPr>
              <a:t>реальности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730680" y="1230884"/>
            <a:ext cx="8639810" cy="1381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95" dirty="0">
                <a:solidFill>
                  <a:srgbClr val="FFFFFF"/>
                </a:solidFill>
                <a:latin typeface="Verdana"/>
                <a:cs typeface="Verdana"/>
              </a:rPr>
              <a:t>5 </a:t>
            </a:r>
            <a:r>
              <a:rPr sz="2400" b="1" spc="-270" dirty="0">
                <a:solidFill>
                  <a:srgbClr val="FFFFFF"/>
                </a:solidFill>
                <a:latin typeface="Verdana"/>
                <a:cs typeface="Verdana"/>
              </a:rPr>
              <a:t>минут </a:t>
            </a:r>
            <a:r>
              <a:rPr sz="2400" spc="65" dirty="0">
                <a:solidFill>
                  <a:srgbClr val="FFFFFF"/>
                </a:solidFill>
                <a:latin typeface="Trebuchet MS"/>
                <a:cs typeface="Trebuchet MS"/>
              </a:rPr>
              <a:t>на </a:t>
            </a:r>
            <a:r>
              <a:rPr sz="2400" spc="95" dirty="0">
                <a:solidFill>
                  <a:srgbClr val="FFFFFF"/>
                </a:solidFill>
                <a:latin typeface="Trebuchet MS"/>
                <a:cs typeface="Trebuchet MS"/>
              </a:rPr>
              <a:t>одну</a:t>
            </a:r>
            <a:r>
              <a:rPr sz="24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15" dirty="0">
                <a:solidFill>
                  <a:srgbClr val="FFFFFF"/>
                </a:solidFill>
                <a:latin typeface="Trebuchet MS"/>
                <a:cs typeface="Trebuchet MS"/>
              </a:rPr>
              <a:t>тему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ts val="2620"/>
              </a:lnSpc>
              <a:spcBef>
                <a:spcPts val="2605"/>
              </a:spcBef>
            </a:pPr>
            <a:r>
              <a:rPr sz="2400" b="1" spc="-365" dirty="0">
                <a:solidFill>
                  <a:srgbClr val="FFFFFF"/>
                </a:solidFill>
                <a:latin typeface="Verdana"/>
                <a:cs typeface="Verdana"/>
              </a:rPr>
              <a:t>100% </a:t>
            </a:r>
            <a:r>
              <a:rPr sz="2400" spc="45" dirty="0">
                <a:solidFill>
                  <a:srgbClr val="FFFFFF"/>
                </a:solidFill>
                <a:latin typeface="Trebuchet MS"/>
                <a:cs typeface="Trebuchet MS"/>
              </a:rPr>
              <a:t>вовлеченность </a:t>
            </a:r>
            <a:r>
              <a:rPr sz="2400" spc="65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2400" spc="25" dirty="0">
                <a:solidFill>
                  <a:srgbClr val="FFFFFF"/>
                </a:solidFill>
                <a:latin typeface="Trebuchet MS"/>
                <a:cs typeface="Trebuchet MS"/>
              </a:rPr>
              <a:t>изучение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предмета,</a:t>
            </a:r>
            <a:r>
              <a:rPr sz="2400" spc="-4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геймификация,  </a:t>
            </a:r>
            <a:r>
              <a:rPr sz="2400" spc="50" dirty="0">
                <a:solidFill>
                  <a:srgbClr val="FFFFFF"/>
                </a:solidFill>
                <a:latin typeface="Trebuchet MS"/>
                <a:cs typeface="Trebuchet MS"/>
              </a:rPr>
              <a:t>тестирование </a:t>
            </a:r>
            <a:r>
              <a:rPr sz="2400" spc="35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2400" spc="60" dirty="0">
                <a:solidFill>
                  <a:srgbClr val="FFFFFF"/>
                </a:solidFill>
                <a:latin typeface="Trebuchet MS"/>
                <a:cs typeface="Trebuchet MS"/>
              </a:rPr>
              <a:t>оценка</a:t>
            </a:r>
            <a:r>
              <a:rPr sz="2400" spc="-4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50" dirty="0">
                <a:solidFill>
                  <a:srgbClr val="FFFFFF"/>
                </a:solidFill>
                <a:latin typeface="Trebuchet MS"/>
                <a:cs typeface="Trebuchet MS"/>
              </a:rPr>
              <a:t>знаний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825940"/>
            <a:ext cx="12192000" cy="4032250"/>
            <a:chOff x="0" y="2825940"/>
            <a:chExt cx="12192000" cy="4032250"/>
          </a:xfrm>
        </p:grpSpPr>
        <p:sp>
          <p:nvSpPr>
            <p:cNvPr id="7" name="object 7"/>
            <p:cNvSpPr/>
            <p:nvPr/>
          </p:nvSpPr>
          <p:spPr>
            <a:xfrm>
              <a:off x="5443003" y="2825952"/>
              <a:ext cx="6748995" cy="40320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825953"/>
              <a:ext cx="6048692" cy="40320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825940"/>
              <a:ext cx="12192000" cy="317500"/>
            </a:xfrm>
            <a:custGeom>
              <a:avLst/>
              <a:gdLst/>
              <a:ahLst/>
              <a:cxnLst/>
              <a:rect l="l" t="t" r="r" b="b"/>
              <a:pathLst>
                <a:path w="12192000" h="317500">
                  <a:moveTo>
                    <a:pt x="12192000" y="0"/>
                  </a:moveTo>
                  <a:lnTo>
                    <a:pt x="0" y="0"/>
                  </a:lnTo>
                  <a:lnTo>
                    <a:pt x="0" y="316928"/>
                  </a:lnTo>
                  <a:lnTo>
                    <a:pt x="12192000" y="31692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8AD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76758" y="560323"/>
            <a:ext cx="430212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85" dirty="0">
                <a:solidFill>
                  <a:srgbClr val="FFFFFF"/>
                </a:solidFill>
                <a:latin typeface="Trebuchet MS"/>
                <a:cs typeface="Trebuchet MS"/>
              </a:rPr>
              <a:t>Без </a:t>
            </a:r>
            <a:r>
              <a:rPr sz="2400" spc="35" dirty="0">
                <a:solidFill>
                  <a:srgbClr val="FFFFFF"/>
                </a:solidFill>
                <a:latin typeface="Trebuchet MS"/>
                <a:cs typeface="Trebuchet MS"/>
              </a:rPr>
              <a:t>лаборанта,</a:t>
            </a:r>
            <a:r>
              <a:rPr sz="2400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45" dirty="0">
                <a:solidFill>
                  <a:srgbClr val="FFFFFF"/>
                </a:solidFill>
                <a:latin typeface="Trebuchet MS"/>
                <a:cs typeface="Trebuchet MS"/>
              </a:rPr>
              <a:t>лаборатории,  </a:t>
            </a:r>
            <a:r>
              <a:rPr sz="2400" spc="15" dirty="0">
                <a:solidFill>
                  <a:srgbClr val="FFFFFF"/>
                </a:solidFill>
                <a:latin typeface="Trebuchet MS"/>
                <a:cs typeface="Trebuchet MS"/>
              </a:rPr>
              <a:t>реактивов, </a:t>
            </a:r>
            <a:r>
              <a:rPr sz="2400" spc="80" dirty="0">
                <a:solidFill>
                  <a:srgbClr val="FFFFFF"/>
                </a:solidFill>
                <a:latin typeface="Trebuchet MS"/>
                <a:cs typeface="Trebuchet MS"/>
              </a:rPr>
              <a:t>дорогостоящего  оборудования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0763" y="598933"/>
            <a:ext cx="5349875" cy="94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25"/>
              </a:lnSpc>
              <a:spcBef>
                <a:spcPts val="100"/>
              </a:spcBef>
            </a:pPr>
            <a:r>
              <a:rPr sz="3200" spc="-350" dirty="0">
                <a:solidFill>
                  <a:srgbClr val="F8AD3E"/>
                </a:solidFill>
                <a:latin typeface="Verdana"/>
                <a:cs typeface="Verdana"/>
              </a:rPr>
              <a:t>Ничего </a:t>
            </a:r>
            <a:r>
              <a:rPr sz="3200" spc="-405" dirty="0">
                <a:solidFill>
                  <a:srgbClr val="F8AD3E"/>
                </a:solidFill>
                <a:latin typeface="Verdana"/>
                <a:cs typeface="Verdana"/>
              </a:rPr>
              <a:t>не </a:t>
            </a:r>
            <a:r>
              <a:rPr sz="3200" spc="-320" dirty="0">
                <a:solidFill>
                  <a:srgbClr val="F8AD3E"/>
                </a:solidFill>
                <a:latin typeface="Verdana"/>
                <a:cs typeface="Verdana"/>
              </a:rPr>
              <a:t>требуется</a:t>
            </a:r>
            <a:r>
              <a:rPr sz="3200" spc="-450" dirty="0">
                <a:solidFill>
                  <a:srgbClr val="F8AD3E"/>
                </a:solidFill>
                <a:latin typeface="Verdana"/>
                <a:cs typeface="Verdana"/>
              </a:rPr>
              <a:t> </a:t>
            </a:r>
            <a:r>
              <a:rPr sz="3200" spc="-360" dirty="0">
                <a:solidFill>
                  <a:srgbClr val="F8AD3E"/>
                </a:solidFill>
                <a:latin typeface="Verdana"/>
                <a:cs typeface="Verdana"/>
              </a:rPr>
              <a:t>кроме</a:t>
            </a:r>
            <a:endParaRPr sz="3200">
              <a:latin typeface="Verdana"/>
              <a:cs typeface="Verdana"/>
            </a:endParaRPr>
          </a:p>
          <a:p>
            <a:pPr marL="12700">
              <a:lnSpc>
                <a:spcPts val="3625"/>
              </a:lnSpc>
            </a:pPr>
            <a:r>
              <a:rPr sz="3200" spc="-210" dirty="0">
                <a:solidFill>
                  <a:srgbClr val="F8AD3E"/>
                </a:solidFill>
                <a:latin typeface="Verdana"/>
                <a:cs typeface="Verdana"/>
              </a:rPr>
              <a:t>VR </a:t>
            </a:r>
            <a:r>
              <a:rPr sz="3200" spc="-395" dirty="0">
                <a:solidFill>
                  <a:srgbClr val="F8AD3E"/>
                </a:solidFill>
                <a:latin typeface="Verdana"/>
                <a:cs typeface="Verdana"/>
              </a:rPr>
              <a:t>очков </a:t>
            </a:r>
            <a:r>
              <a:rPr sz="3200" spc="-415" dirty="0">
                <a:solidFill>
                  <a:srgbClr val="F8AD3E"/>
                </a:solidFill>
                <a:latin typeface="Verdana"/>
                <a:cs typeface="Verdana"/>
              </a:rPr>
              <a:t>и</a:t>
            </a:r>
            <a:r>
              <a:rPr sz="3200" spc="-555" dirty="0">
                <a:solidFill>
                  <a:srgbClr val="F8AD3E"/>
                </a:solidFill>
                <a:latin typeface="Verdana"/>
                <a:cs typeface="Verdana"/>
              </a:rPr>
              <a:t> </a:t>
            </a:r>
            <a:r>
              <a:rPr sz="3200" spc="-375" dirty="0">
                <a:solidFill>
                  <a:srgbClr val="F8AD3E"/>
                </a:solidFill>
                <a:latin typeface="Verdana"/>
                <a:cs typeface="Verdana"/>
              </a:rPr>
              <a:t>компьютера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103120"/>
            <a:ext cx="12192000" cy="4754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84926" y="479043"/>
            <a:ext cx="5525135" cy="25552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70" dirty="0">
                <a:solidFill>
                  <a:srgbClr val="FFFFFF"/>
                </a:solidFill>
                <a:latin typeface="Trebuchet MS"/>
                <a:cs typeface="Trebuchet MS"/>
              </a:rPr>
              <a:t>Индикаторы</a:t>
            </a:r>
            <a:endParaRPr sz="2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60" dirty="0">
                <a:solidFill>
                  <a:srgbClr val="FFFFFF"/>
                </a:solidFill>
                <a:latin typeface="Trebuchet MS"/>
                <a:cs typeface="Trebuchet MS"/>
              </a:rPr>
              <a:t>Получение</a:t>
            </a:r>
            <a:r>
              <a:rPr sz="22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00" dirty="0">
                <a:solidFill>
                  <a:srgbClr val="FFFFFF"/>
                </a:solidFill>
                <a:latin typeface="Trebuchet MS"/>
                <a:cs typeface="Trebuchet MS"/>
              </a:rPr>
              <a:t>водорода</a:t>
            </a:r>
            <a:endParaRPr sz="2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65" dirty="0">
                <a:solidFill>
                  <a:srgbClr val="FFFFFF"/>
                </a:solidFill>
                <a:latin typeface="Trebuchet MS"/>
                <a:cs typeface="Trebuchet MS"/>
              </a:rPr>
              <a:t>Свойства </a:t>
            </a:r>
            <a:r>
              <a:rPr sz="2200" spc="40" dirty="0">
                <a:solidFill>
                  <a:srgbClr val="FFFFFF"/>
                </a:solidFill>
                <a:latin typeface="Trebuchet MS"/>
                <a:cs typeface="Trebuchet MS"/>
              </a:rPr>
              <a:t>щелочных</a:t>
            </a:r>
            <a:r>
              <a:rPr sz="2200" spc="-2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40" dirty="0">
                <a:solidFill>
                  <a:srgbClr val="FFFFFF"/>
                </a:solidFill>
                <a:latin typeface="Trebuchet MS"/>
                <a:cs typeface="Trebuchet MS"/>
              </a:rPr>
              <a:t>металлов</a:t>
            </a:r>
            <a:endParaRPr sz="2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65" dirty="0">
                <a:solidFill>
                  <a:srgbClr val="FFFFFF"/>
                </a:solidFill>
                <a:latin typeface="Trebuchet MS"/>
                <a:cs typeface="Trebuchet MS"/>
              </a:rPr>
              <a:t>Свойства </a:t>
            </a:r>
            <a:r>
              <a:rPr sz="2200" spc="35" dirty="0">
                <a:solidFill>
                  <a:srgbClr val="FFFFFF"/>
                </a:solidFill>
                <a:latin typeface="Trebuchet MS"/>
                <a:cs typeface="Trebuchet MS"/>
              </a:rPr>
              <a:t>щелочноземельных</a:t>
            </a:r>
            <a:r>
              <a:rPr sz="2200" spc="-3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40" dirty="0">
                <a:solidFill>
                  <a:srgbClr val="FFFFFF"/>
                </a:solidFill>
                <a:latin typeface="Trebuchet MS"/>
                <a:cs typeface="Trebuchet MS"/>
              </a:rPr>
              <a:t>металлов</a:t>
            </a:r>
            <a:endParaRPr sz="2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85" dirty="0">
                <a:solidFill>
                  <a:srgbClr val="FFFFFF"/>
                </a:solidFill>
                <a:latin typeface="Trebuchet MS"/>
                <a:cs typeface="Trebuchet MS"/>
              </a:rPr>
              <a:t>Цвет 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пламени</a:t>
            </a:r>
            <a:r>
              <a:rPr sz="2200" spc="-3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40" dirty="0">
                <a:solidFill>
                  <a:srgbClr val="FFFFFF"/>
                </a:solidFill>
                <a:latin typeface="Trebuchet MS"/>
                <a:cs typeface="Trebuchet MS"/>
              </a:rPr>
              <a:t>солей</a:t>
            </a:r>
            <a:endParaRPr sz="2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50" dirty="0">
                <a:solidFill>
                  <a:srgbClr val="FFFFFF"/>
                </a:solidFill>
                <a:latin typeface="Trebuchet MS"/>
                <a:cs typeface="Trebuchet MS"/>
              </a:rPr>
              <a:t>Люминесценция</a:t>
            </a:r>
            <a:endParaRPr sz="22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Кристаллические</a:t>
            </a:r>
            <a:r>
              <a:rPr sz="22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35" dirty="0">
                <a:solidFill>
                  <a:srgbClr val="FFFFFF"/>
                </a:solidFill>
                <a:latin typeface="Trebuchet MS"/>
                <a:cs typeface="Trebuchet MS"/>
              </a:rPr>
              <a:t>решетки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3057" y="746252"/>
            <a:ext cx="3234690" cy="156464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b="1" spc="145" dirty="0">
                <a:solidFill>
                  <a:srgbClr val="F8AD3E"/>
                </a:solidFill>
                <a:latin typeface="Arial"/>
                <a:cs typeface="Arial"/>
              </a:rPr>
              <a:t>П</a:t>
            </a:r>
            <a:r>
              <a:rPr sz="3600" b="1" spc="75" dirty="0">
                <a:solidFill>
                  <a:srgbClr val="F8AD3E"/>
                </a:solidFill>
                <a:latin typeface="Arial"/>
                <a:cs typeface="Arial"/>
              </a:rPr>
              <a:t>р</a:t>
            </a:r>
            <a:r>
              <a:rPr sz="3600" b="1" spc="65" dirty="0">
                <a:solidFill>
                  <a:srgbClr val="F8AD3E"/>
                </a:solidFill>
                <a:latin typeface="Arial"/>
                <a:cs typeface="Arial"/>
              </a:rPr>
              <a:t>а</a:t>
            </a:r>
            <a:r>
              <a:rPr sz="3600" b="1" spc="345" dirty="0">
                <a:solidFill>
                  <a:srgbClr val="F8AD3E"/>
                </a:solidFill>
                <a:latin typeface="Arial"/>
                <a:cs typeface="Arial"/>
              </a:rPr>
              <a:t>к</a:t>
            </a:r>
            <a:r>
              <a:rPr sz="3600" b="1" spc="-5" dirty="0">
                <a:solidFill>
                  <a:srgbClr val="F8AD3E"/>
                </a:solidFill>
                <a:latin typeface="Arial"/>
                <a:cs typeface="Arial"/>
              </a:rPr>
              <a:t>т</a:t>
            </a:r>
            <a:r>
              <a:rPr sz="3600" b="1" spc="-45" dirty="0">
                <a:solidFill>
                  <a:srgbClr val="F8AD3E"/>
                </a:solidFill>
                <a:latin typeface="Arial"/>
                <a:cs typeface="Arial"/>
              </a:rPr>
              <a:t>и</a:t>
            </a:r>
            <a:r>
              <a:rPr sz="3600" b="1" spc="-35" dirty="0">
                <a:solidFill>
                  <a:srgbClr val="F8AD3E"/>
                </a:solidFill>
                <a:latin typeface="Arial"/>
                <a:cs typeface="Arial"/>
              </a:rPr>
              <a:t>ч</a:t>
            </a:r>
            <a:r>
              <a:rPr sz="3600" b="1" spc="-30" dirty="0">
                <a:solidFill>
                  <a:srgbClr val="F8AD3E"/>
                </a:solidFill>
                <a:latin typeface="Arial"/>
                <a:cs typeface="Arial"/>
              </a:rPr>
              <a:t>е</a:t>
            </a:r>
            <a:r>
              <a:rPr sz="3600" b="1" spc="-245" dirty="0">
                <a:solidFill>
                  <a:srgbClr val="F8AD3E"/>
                </a:solidFill>
                <a:latin typeface="Arial"/>
                <a:cs typeface="Arial"/>
              </a:rPr>
              <a:t>с</a:t>
            </a:r>
            <a:r>
              <a:rPr sz="3600" b="1" spc="345" dirty="0">
                <a:solidFill>
                  <a:srgbClr val="F8AD3E"/>
                </a:solidFill>
                <a:latin typeface="Arial"/>
                <a:cs typeface="Arial"/>
              </a:rPr>
              <a:t>к</a:t>
            </a:r>
            <a:r>
              <a:rPr sz="3600" b="1" spc="-45" dirty="0">
                <a:solidFill>
                  <a:srgbClr val="F8AD3E"/>
                </a:solidFill>
                <a:latin typeface="Arial"/>
                <a:cs typeface="Arial"/>
              </a:rPr>
              <a:t>и</a:t>
            </a:r>
            <a:r>
              <a:rPr sz="3600" b="1" spc="-25" dirty="0">
                <a:solidFill>
                  <a:srgbClr val="F8AD3E"/>
                </a:solidFill>
                <a:latin typeface="Arial"/>
                <a:cs typeface="Arial"/>
              </a:rPr>
              <a:t>е  </a:t>
            </a:r>
            <a:r>
              <a:rPr sz="3600" b="1" spc="-10" dirty="0">
                <a:solidFill>
                  <a:srgbClr val="F8AD3E"/>
                </a:solidFill>
                <a:latin typeface="Arial"/>
                <a:cs typeface="Arial"/>
              </a:rPr>
              <a:t>работы</a:t>
            </a:r>
            <a:r>
              <a:rPr sz="3600" b="1" spc="-365" dirty="0">
                <a:solidFill>
                  <a:srgbClr val="F8AD3E"/>
                </a:solidFill>
                <a:latin typeface="Arial"/>
                <a:cs typeface="Arial"/>
              </a:rPr>
              <a:t> </a:t>
            </a:r>
            <a:r>
              <a:rPr sz="3600" b="1" spc="15" dirty="0">
                <a:solidFill>
                  <a:srgbClr val="F8AD3E"/>
                </a:solidFill>
                <a:latin typeface="Arial"/>
                <a:cs typeface="Arial"/>
              </a:rPr>
              <a:t>для</a:t>
            </a:r>
            <a:endParaRPr sz="3600" dirty="0">
              <a:latin typeface="Arial"/>
              <a:cs typeface="Arial"/>
            </a:endParaRPr>
          </a:p>
          <a:p>
            <a:pPr marL="12700">
              <a:lnSpc>
                <a:spcPts val="3850"/>
              </a:lnSpc>
            </a:pPr>
            <a:r>
              <a:rPr lang="ru-RU" sz="3600" b="1" spc="-75" dirty="0">
                <a:solidFill>
                  <a:srgbClr val="F8AD3E"/>
                </a:solidFill>
                <a:latin typeface="Trebuchet MS"/>
                <a:cs typeface="Trebuchet MS"/>
              </a:rPr>
              <a:t>8</a:t>
            </a:r>
            <a:r>
              <a:rPr sz="3600" b="1" spc="-75" dirty="0">
                <a:solidFill>
                  <a:srgbClr val="F8AD3E"/>
                </a:solidFill>
                <a:latin typeface="Trebuchet MS"/>
                <a:cs typeface="Trebuchet MS"/>
              </a:rPr>
              <a:t>-11</a:t>
            </a:r>
            <a:r>
              <a:rPr sz="3600" b="1" spc="-459" dirty="0">
                <a:solidFill>
                  <a:srgbClr val="F8AD3E"/>
                </a:solidFill>
                <a:latin typeface="Trebuchet MS"/>
                <a:cs typeface="Trebuchet MS"/>
              </a:rPr>
              <a:t> </a:t>
            </a:r>
            <a:r>
              <a:rPr sz="3600" b="1" spc="-60" dirty="0">
                <a:solidFill>
                  <a:srgbClr val="F8AD3E"/>
                </a:solidFill>
                <a:latin typeface="Arial"/>
                <a:cs typeface="Arial"/>
              </a:rPr>
              <a:t>классов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83302" y="6441620"/>
            <a:ext cx="77470" cy="18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5"/>
              </a:lnSpc>
            </a:pP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429000" y="16042"/>
            <a:ext cx="5765800" cy="6858000"/>
            <a:chOff x="6426200" y="0"/>
            <a:chExt cx="5765800" cy="6858000"/>
          </a:xfrm>
        </p:grpSpPr>
        <p:sp>
          <p:nvSpPr>
            <p:cNvPr id="4" name="object 4"/>
            <p:cNvSpPr/>
            <p:nvPr/>
          </p:nvSpPr>
          <p:spPr>
            <a:xfrm>
              <a:off x="6426200" y="2857500"/>
              <a:ext cx="5765800" cy="4000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26200" y="0"/>
              <a:ext cx="5765800" cy="36444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8602" y="850899"/>
            <a:ext cx="25082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Контакты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72766" y="1979677"/>
            <a:ext cx="26276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35" dirty="0">
                <a:latin typeface="Verdana"/>
                <a:cs typeface="Verdana"/>
              </a:rPr>
              <a:t>Собко</a:t>
            </a:r>
            <a:r>
              <a:rPr sz="3200" b="1" spc="-470" dirty="0">
                <a:latin typeface="Verdana"/>
                <a:cs typeface="Verdana"/>
              </a:rPr>
              <a:t> </a:t>
            </a:r>
            <a:r>
              <a:rPr sz="3200" b="1" spc="-310" dirty="0">
                <a:latin typeface="Verdana"/>
                <a:cs typeface="Verdana"/>
              </a:rPr>
              <a:t>Мария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6226" y="3398976"/>
            <a:ext cx="581681" cy="581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10966" y="3494532"/>
            <a:ext cx="3048635" cy="2004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Trebuchet MS"/>
                <a:cs typeface="Trebuchet MS"/>
              </a:rPr>
              <a:t>https//t.me/sobkomaria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 marL="120650">
              <a:lnSpc>
                <a:spcPct val="100000"/>
              </a:lnSpc>
              <a:spcBef>
                <a:spcPts val="1410"/>
              </a:spcBef>
            </a:pPr>
            <a:r>
              <a:rPr sz="2000" spc="110" dirty="0">
                <a:latin typeface="Trebuchet MS"/>
                <a:cs typeface="Trebuchet MS"/>
              </a:rPr>
              <a:t>89163265265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25"/>
              </a:spcBef>
            </a:pPr>
            <a:r>
              <a:rPr sz="2000" spc="25" dirty="0">
                <a:latin typeface="Trebuchet MS"/>
                <a:cs typeface="Trebuchet MS"/>
                <a:hlinkClick r:id="rId3"/>
              </a:rPr>
              <a:t>sobkomaria11@gmail.com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09853" y="4234319"/>
            <a:ext cx="498583" cy="644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3697" y="5136064"/>
            <a:ext cx="587775" cy="467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81</Words>
  <Application>Microsoft Macintosh PowerPoint</Application>
  <PresentationFormat>Широкоэкранный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Carlito</vt:lpstr>
      <vt:lpstr>Trebuchet MS</vt:lpstr>
      <vt:lpstr>Verdana</vt:lpstr>
      <vt:lpstr>Office Theme</vt:lpstr>
      <vt:lpstr>Презентация PowerPoint</vt:lpstr>
      <vt:lpstr>Химические лаборатории в виртуальной реальности</vt:lpstr>
      <vt:lpstr>Ничего не требуется кроме VR очков и компьютера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sobkomaria11@gmail.com</cp:lastModifiedBy>
  <cp:revision>2</cp:revision>
  <dcterms:created xsi:type="dcterms:W3CDTF">2020-04-28T19:48:57Z</dcterms:created>
  <dcterms:modified xsi:type="dcterms:W3CDTF">2020-04-29T18:01:10Z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2020-04-28T00:00:00Z</vt:filetime>
  </property>
</Properties>
</file>