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7" r:id="rId4"/>
    <p:sldId id="270" r:id="rId5"/>
    <p:sldId id="271" r:id="rId6"/>
    <p:sldId id="274" r:id="rId7"/>
    <p:sldId id="277" r:id="rId8"/>
    <p:sldId id="275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jpe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27.png"/><Relationship Id="rId22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8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27.png"/><Relationship Id="rId22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40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27.png"/><Relationship Id="rId22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62" y="0"/>
            <a:ext cx="8237216" cy="685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54063" y="4708518"/>
            <a:ext cx="357846" cy="75088"/>
          </a:xfrm>
          <a:custGeom>
            <a:avLst/>
            <a:gdLst/>
            <a:ahLst/>
            <a:cxnLst/>
            <a:rect l="l" t="t" r="r" b="b"/>
            <a:pathLst>
              <a:path w="786765" h="123825">
                <a:moveTo>
                  <a:pt x="0" y="123242"/>
                </a:moveTo>
                <a:lnTo>
                  <a:pt x="786269" y="123242"/>
                </a:lnTo>
                <a:lnTo>
                  <a:pt x="786269" y="0"/>
                </a:lnTo>
                <a:lnTo>
                  <a:pt x="0" y="0"/>
                </a:lnTo>
                <a:lnTo>
                  <a:pt x="0" y="123242"/>
                </a:lnTo>
                <a:close/>
              </a:path>
            </a:pathLst>
          </a:custGeom>
          <a:solidFill>
            <a:srgbClr val="A0A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54063" y="6001783"/>
            <a:ext cx="357846" cy="30035"/>
          </a:xfrm>
          <a:custGeom>
            <a:avLst/>
            <a:gdLst/>
            <a:ahLst/>
            <a:cxnLst/>
            <a:rect l="l" t="t" r="r" b="b"/>
            <a:pathLst>
              <a:path w="786765" h="49529">
                <a:moveTo>
                  <a:pt x="0" y="49307"/>
                </a:moveTo>
                <a:lnTo>
                  <a:pt x="786269" y="49307"/>
                </a:lnTo>
                <a:lnTo>
                  <a:pt x="786269" y="0"/>
                </a:lnTo>
                <a:lnTo>
                  <a:pt x="0" y="0"/>
                </a:lnTo>
                <a:lnTo>
                  <a:pt x="0" y="4930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96480" y="4277453"/>
            <a:ext cx="357846" cy="89720"/>
          </a:xfrm>
          <a:custGeom>
            <a:avLst/>
            <a:gdLst/>
            <a:ahLst/>
            <a:cxnLst/>
            <a:rect l="l" t="t" r="r" b="b"/>
            <a:pathLst>
              <a:path w="786765" h="147954">
                <a:moveTo>
                  <a:pt x="0" y="147901"/>
                </a:moveTo>
                <a:lnTo>
                  <a:pt x="786185" y="147901"/>
                </a:lnTo>
                <a:lnTo>
                  <a:pt x="786185" y="0"/>
                </a:lnTo>
                <a:lnTo>
                  <a:pt x="0" y="0"/>
                </a:lnTo>
                <a:lnTo>
                  <a:pt x="0" y="147901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96480" y="5570730"/>
            <a:ext cx="357846" cy="45053"/>
          </a:xfrm>
          <a:custGeom>
            <a:avLst/>
            <a:gdLst/>
            <a:ahLst/>
            <a:cxnLst/>
            <a:rect l="l" t="t" r="r" b="b"/>
            <a:pathLst>
              <a:path w="786765" h="74295">
                <a:moveTo>
                  <a:pt x="0" y="73945"/>
                </a:moveTo>
                <a:lnTo>
                  <a:pt x="786185" y="73945"/>
                </a:lnTo>
                <a:lnTo>
                  <a:pt x="786185" y="0"/>
                </a:lnTo>
                <a:lnTo>
                  <a:pt x="0" y="0"/>
                </a:lnTo>
                <a:lnTo>
                  <a:pt x="0" y="73945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38868" y="4277453"/>
            <a:ext cx="357846" cy="89720"/>
          </a:xfrm>
          <a:custGeom>
            <a:avLst/>
            <a:gdLst/>
            <a:ahLst/>
            <a:cxnLst/>
            <a:rect l="l" t="t" r="r" b="b"/>
            <a:pathLst>
              <a:path w="786765" h="147954">
                <a:moveTo>
                  <a:pt x="0" y="147901"/>
                </a:moveTo>
                <a:lnTo>
                  <a:pt x="786258" y="147901"/>
                </a:lnTo>
                <a:lnTo>
                  <a:pt x="786258" y="0"/>
                </a:lnTo>
                <a:lnTo>
                  <a:pt x="0" y="0"/>
                </a:lnTo>
                <a:lnTo>
                  <a:pt x="0" y="14790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81253" y="4708518"/>
            <a:ext cx="357846" cy="75088"/>
          </a:xfrm>
          <a:custGeom>
            <a:avLst/>
            <a:gdLst/>
            <a:ahLst/>
            <a:cxnLst/>
            <a:rect l="l" t="t" r="r" b="b"/>
            <a:pathLst>
              <a:path w="786765" h="123825">
                <a:moveTo>
                  <a:pt x="0" y="123242"/>
                </a:moveTo>
                <a:lnTo>
                  <a:pt x="786258" y="123242"/>
                </a:lnTo>
                <a:lnTo>
                  <a:pt x="786258" y="0"/>
                </a:lnTo>
                <a:lnTo>
                  <a:pt x="0" y="0"/>
                </a:lnTo>
                <a:lnTo>
                  <a:pt x="0" y="123242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81253" y="6432854"/>
            <a:ext cx="357846" cy="15018"/>
          </a:xfrm>
          <a:custGeom>
            <a:avLst/>
            <a:gdLst/>
            <a:ahLst/>
            <a:cxnLst/>
            <a:rect l="l" t="t" r="r" b="b"/>
            <a:pathLst>
              <a:path w="786765" h="24765">
                <a:moveTo>
                  <a:pt x="0" y="24648"/>
                </a:moveTo>
                <a:lnTo>
                  <a:pt x="786258" y="24648"/>
                </a:lnTo>
                <a:lnTo>
                  <a:pt x="786258" y="0"/>
                </a:lnTo>
                <a:lnTo>
                  <a:pt x="0" y="0"/>
                </a:lnTo>
                <a:lnTo>
                  <a:pt x="0" y="24648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23675" y="4277453"/>
            <a:ext cx="357846" cy="89720"/>
          </a:xfrm>
          <a:custGeom>
            <a:avLst/>
            <a:gdLst/>
            <a:ahLst/>
            <a:cxnLst/>
            <a:rect l="l" t="t" r="r" b="b"/>
            <a:pathLst>
              <a:path w="786765" h="147954">
                <a:moveTo>
                  <a:pt x="0" y="147901"/>
                </a:moveTo>
                <a:lnTo>
                  <a:pt x="786164" y="147901"/>
                </a:lnTo>
                <a:lnTo>
                  <a:pt x="786164" y="0"/>
                </a:lnTo>
                <a:lnTo>
                  <a:pt x="0" y="0"/>
                </a:lnTo>
                <a:lnTo>
                  <a:pt x="0" y="147901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23675" y="5570730"/>
            <a:ext cx="357846" cy="45053"/>
          </a:xfrm>
          <a:custGeom>
            <a:avLst/>
            <a:gdLst/>
            <a:ahLst/>
            <a:cxnLst/>
            <a:rect l="l" t="t" r="r" b="b"/>
            <a:pathLst>
              <a:path w="786765" h="74295">
                <a:moveTo>
                  <a:pt x="0" y="73945"/>
                </a:moveTo>
                <a:lnTo>
                  <a:pt x="786164" y="73945"/>
                </a:lnTo>
                <a:lnTo>
                  <a:pt x="786164" y="0"/>
                </a:lnTo>
                <a:lnTo>
                  <a:pt x="0" y="0"/>
                </a:lnTo>
                <a:lnTo>
                  <a:pt x="0" y="73945"/>
                </a:lnTo>
                <a:close/>
              </a:path>
            </a:pathLst>
          </a:custGeom>
          <a:solidFill>
            <a:srgbClr val="A1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66097" y="4277453"/>
            <a:ext cx="357846" cy="89720"/>
          </a:xfrm>
          <a:custGeom>
            <a:avLst/>
            <a:gdLst/>
            <a:ahLst/>
            <a:cxnLst/>
            <a:rect l="l" t="t" r="r" b="b"/>
            <a:pathLst>
              <a:path w="786765" h="147954">
                <a:moveTo>
                  <a:pt x="0" y="147901"/>
                </a:moveTo>
                <a:lnTo>
                  <a:pt x="786185" y="147901"/>
                </a:lnTo>
                <a:lnTo>
                  <a:pt x="786185" y="0"/>
                </a:lnTo>
                <a:lnTo>
                  <a:pt x="0" y="0"/>
                </a:lnTo>
                <a:lnTo>
                  <a:pt x="0" y="14790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08471" y="4708518"/>
            <a:ext cx="357846" cy="75088"/>
          </a:xfrm>
          <a:custGeom>
            <a:avLst/>
            <a:gdLst/>
            <a:ahLst/>
            <a:cxnLst/>
            <a:rect l="l" t="t" r="r" b="b"/>
            <a:pathLst>
              <a:path w="786764" h="123825">
                <a:moveTo>
                  <a:pt x="0" y="123242"/>
                </a:moveTo>
                <a:lnTo>
                  <a:pt x="786279" y="123242"/>
                </a:lnTo>
                <a:lnTo>
                  <a:pt x="786279" y="0"/>
                </a:lnTo>
                <a:lnTo>
                  <a:pt x="0" y="0"/>
                </a:lnTo>
                <a:lnTo>
                  <a:pt x="0" y="123242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08471" y="6001783"/>
            <a:ext cx="357846" cy="30035"/>
          </a:xfrm>
          <a:custGeom>
            <a:avLst/>
            <a:gdLst/>
            <a:ahLst/>
            <a:cxnLst/>
            <a:rect l="l" t="t" r="r" b="b"/>
            <a:pathLst>
              <a:path w="786764" h="49529">
                <a:moveTo>
                  <a:pt x="0" y="49307"/>
                </a:moveTo>
                <a:lnTo>
                  <a:pt x="786279" y="49307"/>
                </a:lnTo>
                <a:lnTo>
                  <a:pt x="786279" y="0"/>
                </a:lnTo>
                <a:lnTo>
                  <a:pt x="0" y="0"/>
                </a:lnTo>
                <a:lnTo>
                  <a:pt x="0" y="4930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50883" y="4277453"/>
            <a:ext cx="357846" cy="89720"/>
          </a:xfrm>
          <a:custGeom>
            <a:avLst/>
            <a:gdLst/>
            <a:ahLst/>
            <a:cxnLst/>
            <a:rect l="l" t="t" r="r" b="b"/>
            <a:pathLst>
              <a:path w="786764" h="147954">
                <a:moveTo>
                  <a:pt x="0" y="147901"/>
                </a:moveTo>
                <a:lnTo>
                  <a:pt x="786185" y="147901"/>
                </a:lnTo>
                <a:lnTo>
                  <a:pt x="786185" y="0"/>
                </a:lnTo>
                <a:lnTo>
                  <a:pt x="0" y="0"/>
                </a:lnTo>
                <a:lnTo>
                  <a:pt x="0" y="147901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93267" y="4708518"/>
            <a:ext cx="357846" cy="75088"/>
          </a:xfrm>
          <a:custGeom>
            <a:avLst/>
            <a:gdLst/>
            <a:ahLst/>
            <a:cxnLst/>
            <a:rect l="l" t="t" r="r" b="b"/>
            <a:pathLst>
              <a:path w="786764" h="123825">
                <a:moveTo>
                  <a:pt x="0" y="123242"/>
                </a:moveTo>
                <a:lnTo>
                  <a:pt x="786258" y="123242"/>
                </a:lnTo>
                <a:lnTo>
                  <a:pt x="786258" y="0"/>
                </a:lnTo>
                <a:lnTo>
                  <a:pt x="0" y="0"/>
                </a:lnTo>
                <a:lnTo>
                  <a:pt x="0" y="123242"/>
                </a:lnTo>
                <a:close/>
              </a:path>
            </a:pathLst>
          </a:custGeom>
          <a:solidFill>
            <a:srgbClr val="B4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93267" y="5570730"/>
            <a:ext cx="357846" cy="45053"/>
          </a:xfrm>
          <a:custGeom>
            <a:avLst/>
            <a:gdLst/>
            <a:ahLst/>
            <a:cxnLst/>
            <a:rect l="l" t="t" r="r" b="b"/>
            <a:pathLst>
              <a:path w="786764" h="74295">
                <a:moveTo>
                  <a:pt x="0" y="73945"/>
                </a:moveTo>
                <a:lnTo>
                  <a:pt x="786258" y="73945"/>
                </a:lnTo>
                <a:lnTo>
                  <a:pt x="786258" y="0"/>
                </a:lnTo>
                <a:lnTo>
                  <a:pt x="0" y="0"/>
                </a:lnTo>
                <a:lnTo>
                  <a:pt x="0" y="73945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35651" y="4277453"/>
            <a:ext cx="357846" cy="89720"/>
          </a:xfrm>
          <a:custGeom>
            <a:avLst/>
            <a:gdLst/>
            <a:ahLst/>
            <a:cxnLst/>
            <a:rect l="l" t="t" r="r" b="b"/>
            <a:pathLst>
              <a:path w="786764" h="147954">
                <a:moveTo>
                  <a:pt x="0" y="147901"/>
                </a:moveTo>
                <a:lnTo>
                  <a:pt x="786258" y="147901"/>
                </a:lnTo>
                <a:lnTo>
                  <a:pt x="786258" y="0"/>
                </a:lnTo>
                <a:lnTo>
                  <a:pt x="0" y="0"/>
                </a:lnTo>
                <a:lnTo>
                  <a:pt x="0" y="147901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35651" y="6432854"/>
            <a:ext cx="357846" cy="15018"/>
          </a:xfrm>
          <a:custGeom>
            <a:avLst/>
            <a:gdLst/>
            <a:ahLst/>
            <a:cxnLst/>
            <a:rect l="l" t="t" r="r" b="b"/>
            <a:pathLst>
              <a:path w="786764" h="24765">
                <a:moveTo>
                  <a:pt x="0" y="24648"/>
                </a:moveTo>
                <a:lnTo>
                  <a:pt x="786258" y="24648"/>
                </a:lnTo>
                <a:lnTo>
                  <a:pt x="786258" y="0"/>
                </a:lnTo>
                <a:lnTo>
                  <a:pt x="0" y="0"/>
                </a:lnTo>
                <a:lnTo>
                  <a:pt x="0" y="24648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78068" y="4277453"/>
            <a:ext cx="357846" cy="89720"/>
          </a:xfrm>
          <a:custGeom>
            <a:avLst/>
            <a:gdLst/>
            <a:ahLst/>
            <a:cxnLst/>
            <a:rect l="l" t="t" r="r" b="b"/>
            <a:pathLst>
              <a:path w="786764" h="147954">
                <a:moveTo>
                  <a:pt x="0" y="147901"/>
                </a:moveTo>
                <a:lnTo>
                  <a:pt x="786185" y="147901"/>
                </a:lnTo>
                <a:lnTo>
                  <a:pt x="786185" y="0"/>
                </a:lnTo>
                <a:lnTo>
                  <a:pt x="0" y="0"/>
                </a:lnTo>
                <a:lnTo>
                  <a:pt x="0" y="14790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0452" y="4708518"/>
            <a:ext cx="357846" cy="75088"/>
          </a:xfrm>
          <a:custGeom>
            <a:avLst/>
            <a:gdLst/>
            <a:ahLst/>
            <a:cxnLst/>
            <a:rect l="l" t="t" r="r" b="b"/>
            <a:pathLst>
              <a:path w="786764" h="123825">
                <a:moveTo>
                  <a:pt x="0" y="123242"/>
                </a:moveTo>
                <a:lnTo>
                  <a:pt x="786258" y="123242"/>
                </a:lnTo>
                <a:lnTo>
                  <a:pt x="786258" y="0"/>
                </a:lnTo>
                <a:lnTo>
                  <a:pt x="0" y="0"/>
                </a:lnTo>
                <a:lnTo>
                  <a:pt x="0" y="123242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2879" y="4277453"/>
            <a:ext cx="357846" cy="89720"/>
          </a:xfrm>
          <a:custGeom>
            <a:avLst/>
            <a:gdLst/>
            <a:ahLst/>
            <a:cxnLst/>
            <a:rect l="l" t="t" r="r" b="b"/>
            <a:pathLst>
              <a:path w="786765" h="147954">
                <a:moveTo>
                  <a:pt x="0" y="147901"/>
                </a:moveTo>
                <a:lnTo>
                  <a:pt x="786164" y="147901"/>
                </a:lnTo>
                <a:lnTo>
                  <a:pt x="786164" y="0"/>
                </a:lnTo>
                <a:lnTo>
                  <a:pt x="0" y="0"/>
                </a:lnTo>
                <a:lnTo>
                  <a:pt x="0" y="147901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2879" y="6001783"/>
            <a:ext cx="357846" cy="30035"/>
          </a:xfrm>
          <a:custGeom>
            <a:avLst/>
            <a:gdLst/>
            <a:ahLst/>
            <a:cxnLst/>
            <a:rect l="l" t="t" r="r" b="b"/>
            <a:pathLst>
              <a:path w="786765" h="49529">
                <a:moveTo>
                  <a:pt x="0" y="49307"/>
                </a:moveTo>
                <a:lnTo>
                  <a:pt x="786164" y="49307"/>
                </a:lnTo>
                <a:lnTo>
                  <a:pt x="786164" y="0"/>
                </a:lnTo>
                <a:lnTo>
                  <a:pt x="0" y="0"/>
                </a:lnTo>
                <a:lnTo>
                  <a:pt x="0" y="49307"/>
                </a:lnTo>
                <a:close/>
              </a:path>
            </a:pathLst>
          </a:custGeom>
          <a:solidFill>
            <a:srgbClr val="B4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48" y="4277453"/>
            <a:ext cx="357846" cy="89720"/>
          </a:xfrm>
          <a:custGeom>
            <a:avLst/>
            <a:gdLst/>
            <a:ahLst/>
            <a:cxnLst/>
            <a:rect l="l" t="t" r="r" b="b"/>
            <a:pathLst>
              <a:path w="786765" h="147954">
                <a:moveTo>
                  <a:pt x="0" y="147901"/>
                </a:moveTo>
                <a:lnTo>
                  <a:pt x="786290" y="147901"/>
                </a:lnTo>
                <a:lnTo>
                  <a:pt x="786290" y="0"/>
                </a:lnTo>
                <a:lnTo>
                  <a:pt x="0" y="0"/>
                </a:lnTo>
                <a:lnTo>
                  <a:pt x="0" y="147901"/>
                </a:lnTo>
                <a:close/>
              </a:path>
            </a:pathLst>
          </a:custGeom>
          <a:solidFill>
            <a:srgbClr val="B4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48" y="5139627"/>
            <a:ext cx="357846" cy="60070"/>
          </a:xfrm>
          <a:custGeom>
            <a:avLst/>
            <a:gdLst/>
            <a:ahLst/>
            <a:cxnLst/>
            <a:rect l="l" t="t" r="r" b="b"/>
            <a:pathLst>
              <a:path w="786765" h="99059">
                <a:moveTo>
                  <a:pt x="0" y="98593"/>
                </a:moveTo>
                <a:lnTo>
                  <a:pt x="786290" y="98593"/>
                </a:lnTo>
                <a:lnTo>
                  <a:pt x="786290" y="0"/>
                </a:lnTo>
                <a:lnTo>
                  <a:pt x="0" y="0"/>
                </a:lnTo>
                <a:lnTo>
                  <a:pt x="0" y="98593"/>
                </a:lnTo>
                <a:close/>
              </a:path>
            </a:pathLst>
          </a:custGeom>
          <a:solidFill>
            <a:srgbClr val="B4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86690" y="4277453"/>
            <a:ext cx="355536" cy="89720"/>
          </a:xfrm>
          <a:custGeom>
            <a:avLst/>
            <a:gdLst/>
            <a:ahLst/>
            <a:cxnLst/>
            <a:rect l="l" t="t" r="r" b="b"/>
            <a:pathLst>
              <a:path w="781684" h="147954">
                <a:moveTo>
                  <a:pt x="0" y="147901"/>
                </a:moveTo>
                <a:lnTo>
                  <a:pt x="781148" y="147901"/>
                </a:lnTo>
                <a:lnTo>
                  <a:pt x="781148" y="0"/>
                </a:lnTo>
                <a:lnTo>
                  <a:pt x="0" y="0"/>
                </a:lnTo>
                <a:lnTo>
                  <a:pt x="0" y="14790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29060" y="4708518"/>
            <a:ext cx="357846" cy="75088"/>
          </a:xfrm>
          <a:custGeom>
            <a:avLst/>
            <a:gdLst/>
            <a:ahLst/>
            <a:cxnLst/>
            <a:rect l="l" t="t" r="r" b="b"/>
            <a:pathLst>
              <a:path w="786765" h="123825">
                <a:moveTo>
                  <a:pt x="0" y="123242"/>
                </a:moveTo>
                <a:lnTo>
                  <a:pt x="786290" y="123242"/>
                </a:lnTo>
                <a:lnTo>
                  <a:pt x="786290" y="0"/>
                </a:lnTo>
                <a:lnTo>
                  <a:pt x="0" y="0"/>
                </a:lnTo>
                <a:lnTo>
                  <a:pt x="0" y="123242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29060" y="6001783"/>
            <a:ext cx="357846" cy="30035"/>
          </a:xfrm>
          <a:custGeom>
            <a:avLst/>
            <a:gdLst/>
            <a:ahLst/>
            <a:cxnLst/>
            <a:rect l="l" t="t" r="r" b="b"/>
            <a:pathLst>
              <a:path w="786765" h="49529">
                <a:moveTo>
                  <a:pt x="0" y="49307"/>
                </a:moveTo>
                <a:lnTo>
                  <a:pt x="786290" y="49307"/>
                </a:lnTo>
                <a:lnTo>
                  <a:pt x="786290" y="0"/>
                </a:lnTo>
                <a:lnTo>
                  <a:pt x="0" y="0"/>
                </a:lnTo>
                <a:lnTo>
                  <a:pt x="0" y="4930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71478" y="4277453"/>
            <a:ext cx="357846" cy="89720"/>
          </a:xfrm>
          <a:custGeom>
            <a:avLst/>
            <a:gdLst/>
            <a:ahLst/>
            <a:cxnLst/>
            <a:rect l="l" t="t" r="r" b="b"/>
            <a:pathLst>
              <a:path w="786765" h="147954">
                <a:moveTo>
                  <a:pt x="0" y="147901"/>
                </a:moveTo>
                <a:lnTo>
                  <a:pt x="786185" y="147901"/>
                </a:lnTo>
                <a:lnTo>
                  <a:pt x="786185" y="0"/>
                </a:lnTo>
                <a:lnTo>
                  <a:pt x="0" y="0"/>
                </a:lnTo>
                <a:lnTo>
                  <a:pt x="0" y="147901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13862" y="4708518"/>
            <a:ext cx="357846" cy="75088"/>
          </a:xfrm>
          <a:custGeom>
            <a:avLst/>
            <a:gdLst/>
            <a:ahLst/>
            <a:cxnLst/>
            <a:rect l="l" t="t" r="r" b="b"/>
            <a:pathLst>
              <a:path w="786765" h="123825">
                <a:moveTo>
                  <a:pt x="0" y="123242"/>
                </a:moveTo>
                <a:lnTo>
                  <a:pt x="786258" y="123242"/>
                </a:lnTo>
                <a:lnTo>
                  <a:pt x="786258" y="0"/>
                </a:lnTo>
                <a:lnTo>
                  <a:pt x="0" y="0"/>
                </a:lnTo>
                <a:lnTo>
                  <a:pt x="0" y="123242"/>
                </a:lnTo>
                <a:close/>
              </a:path>
            </a:pathLst>
          </a:custGeom>
          <a:solidFill>
            <a:srgbClr val="B4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13862" y="5570730"/>
            <a:ext cx="357846" cy="45053"/>
          </a:xfrm>
          <a:custGeom>
            <a:avLst/>
            <a:gdLst/>
            <a:ahLst/>
            <a:cxnLst/>
            <a:rect l="l" t="t" r="r" b="b"/>
            <a:pathLst>
              <a:path w="786765" h="74295">
                <a:moveTo>
                  <a:pt x="0" y="73945"/>
                </a:moveTo>
                <a:lnTo>
                  <a:pt x="786258" y="73945"/>
                </a:lnTo>
                <a:lnTo>
                  <a:pt x="786258" y="0"/>
                </a:lnTo>
                <a:lnTo>
                  <a:pt x="0" y="0"/>
                </a:lnTo>
                <a:lnTo>
                  <a:pt x="0" y="73945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56245" y="4277453"/>
            <a:ext cx="357846" cy="89720"/>
          </a:xfrm>
          <a:custGeom>
            <a:avLst/>
            <a:gdLst/>
            <a:ahLst/>
            <a:cxnLst/>
            <a:rect l="l" t="t" r="r" b="b"/>
            <a:pathLst>
              <a:path w="786765" h="147954">
                <a:moveTo>
                  <a:pt x="0" y="147901"/>
                </a:moveTo>
                <a:lnTo>
                  <a:pt x="786258" y="147901"/>
                </a:lnTo>
                <a:lnTo>
                  <a:pt x="786258" y="0"/>
                </a:lnTo>
                <a:lnTo>
                  <a:pt x="0" y="0"/>
                </a:lnTo>
                <a:lnTo>
                  <a:pt x="0" y="147901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56245" y="6432854"/>
            <a:ext cx="357846" cy="15018"/>
          </a:xfrm>
          <a:custGeom>
            <a:avLst/>
            <a:gdLst/>
            <a:ahLst/>
            <a:cxnLst/>
            <a:rect l="l" t="t" r="r" b="b"/>
            <a:pathLst>
              <a:path w="786765" h="24765">
                <a:moveTo>
                  <a:pt x="0" y="24648"/>
                </a:moveTo>
                <a:lnTo>
                  <a:pt x="786258" y="24648"/>
                </a:lnTo>
                <a:lnTo>
                  <a:pt x="786258" y="0"/>
                </a:lnTo>
                <a:lnTo>
                  <a:pt x="0" y="0"/>
                </a:lnTo>
                <a:lnTo>
                  <a:pt x="0" y="24648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98667" y="4277453"/>
            <a:ext cx="357846" cy="89720"/>
          </a:xfrm>
          <a:custGeom>
            <a:avLst/>
            <a:gdLst/>
            <a:ahLst/>
            <a:cxnLst/>
            <a:rect l="l" t="t" r="r" b="b"/>
            <a:pathLst>
              <a:path w="786765" h="147954">
                <a:moveTo>
                  <a:pt x="0" y="147901"/>
                </a:moveTo>
                <a:lnTo>
                  <a:pt x="786185" y="147901"/>
                </a:lnTo>
                <a:lnTo>
                  <a:pt x="786185" y="0"/>
                </a:lnTo>
                <a:lnTo>
                  <a:pt x="0" y="0"/>
                </a:lnTo>
                <a:lnTo>
                  <a:pt x="0" y="14790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41046" y="4708518"/>
            <a:ext cx="357846" cy="75088"/>
          </a:xfrm>
          <a:custGeom>
            <a:avLst/>
            <a:gdLst/>
            <a:ahLst/>
            <a:cxnLst/>
            <a:rect l="l" t="t" r="r" b="b"/>
            <a:pathLst>
              <a:path w="786765" h="123825">
                <a:moveTo>
                  <a:pt x="0" y="123242"/>
                </a:moveTo>
                <a:lnTo>
                  <a:pt x="786269" y="123242"/>
                </a:lnTo>
                <a:lnTo>
                  <a:pt x="786269" y="0"/>
                </a:lnTo>
                <a:lnTo>
                  <a:pt x="0" y="0"/>
                </a:lnTo>
                <a:lnTo>
                  <a:pt x="0" y="123242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83478" y="4277453"/>
            <a:ext cx="357846" cy="89720"/>
          </a:xfrm>
          <a:custGeom>
            <a:avLst/>
            <a:gdLst/>
            <a:ahLst/>
            <a:cxnLst/>
            <a:rect l="l" t="t" r="r" b="b"/>
            <a:pathLst>
              <a:path w="786765" h="147954">
                <a:moveTo>
                  <a:pt x="0" y="147901"/>
                </a:moveTo>
                <a:lnTo>
                  <a:pt x="786154" y="147901"/>
                </a:lnTo>
                <a:lnTo>
                  <a:pt x="786154" y="0"/>
                </a:lnTo>
                <a:lnTo>
                  <a:pt x="0" y="0"/>
                </a:lnTo>
                <a:lnTo>
                  <a:pt x="0" y="147901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83478" y="6001783"/>
            <a:ext cx="357846" cy="30035"/>
          </a:xfrm>
          <a:custGeom>
            <a:avLst/>
            <a:gdLst/>
            <a:ahLst/>
            <a:cxnLst/>
            <a:rect l="l" t="t" r="r" b="b"/>
            <a:pathLst>
              <a:path w="786765" h="49529">
                <a:moveTo>
                  <a:pt x="0" y="49307"/>
                </a:moveTo>
                <a:lnTo>
                  <a:pt x="786154" y="49307"/>
                </a:lnTo>
                <a:lnTo>
                  <a:pt x="786154" y="0"/>
                </a:lnTo>
                <a:lnTo>
                  <a:pt x="0" y="0"/>
                </a:lnTo>
                <a:lnTo>
                  <a:pt x="0" y="49307"/>
                </a:lnTo>
                <a:close/>
              </a:path>
            </a:pathLst>
          </a:custGeom>
          <a:solidFill>
            <a:srgbClr val="B4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25847" y="4277453"/>
            <a:ext cx="357846" cy="89720"/>
          </a:xfrm>
          <a:custGeom>
            <a:avLst/>
            <a:gdLst/>
            <a:ahLst/>
            <a:cxnLst/>
            <a:rect l="l" t="t" r="r" b="b"/>
            <a:pathLst>
              <a:path w="786765" h="147954">
                <a:moveTo>
                  <a:pt x="0" y="147901"/>
                </a:moveTo>
                <a:lnTo>
                  <a:pt x="786290" y="147901"/>
                </a:lnTo>
                <a:lnTo>
                  <a:pt x="786290" y="0"/>
                </a:lnTo>
                <a:lnTo>
                  <a:pt x="0" y="0"/>
                </a:lnTo>
                <a:lnTo>
                  <a:pt x="0" y="147901"/>
                </a:lnTo>
                <a:close/>
              </a:path>
            </a:pathLst>
          </a:custGeom>
          <a:solidFill>
            <a:srgbClr val="B4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25847" y="5139627"/>
            <a:ext cx="357846" cy="60070"/>
          </a:xfrm>
          <a:custGeom>
            <a:avLst/>
            <a:gdLst/>
            <a:ahLst/>
            <a:cxnLst/>
            <a:rect l="l" t="t" r="r" b="b"/>
            <a:pathLst>
              <a:path w="786765" h="99059">
                <a:moveTo>
                  <a:pt x="0" y="98593"/>
                </a:moveTo>
                <a:lnTo>
                  <a:pt x="786290" y="98593"/>
                </a:lnTo>
                <a:lnTo>
                  <a:pt x="786290" y="0"/>
                </a:lnTo>
                <a:lnTo>
                  <a:pt x="0" y="0"/>
                </a:lnTo>
                <a:lnTo>
                  <a:pt x="0" y="98593"/>
                </a:lnTo>
                <a:close/>
              </a:path>
            </a:pathLst>
          </a:custGeom>
          <a:solidFill>
            <a:srgbClr val="B4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62" y="0"/>
            <a:ext cx="8237215" cy="6855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2715"/>
            <a:ext cx="8237216" cy="68552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4654063" y="4783252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69" y="0"/>
                </a:moveTo>
                <a:lnTo>
                  <a:pt x="0" y="0"/>
                </a:lnTo>
                <a:lnTo>
                  <a:pt x="0" y="686282"/>
                </a:lnTo>
                <a:lnTo>
                  <a:pt x="786269" y="686282"/>
                </a:lnTo>
                <a:lnTo>
                  <a:pt x="786269" y="0"/>
                </a:lnTo>
                <a:close/>
              </a:path>
            </a:pathLst>
          </a:custGeom>
          <a:solidFill>
            <a:srgbClr val="A0A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54063" y="5199415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69" y="0"/>
                </a:moveTo>
                <a:lnTo>
                  <a:pt x="0" y="0"/>
                </a:lnTo>
                <a:lnTo>
                  <a:pt x="0" y="686272"/>
                </a:lnTo>
                <a:lnTo>
                  <a:pt x="786269" y="686272"/>
                </a:lnTo>
                <a:lnTo>
                  <a:pt x="786269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54063" y="6031683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69" y="0"/>
                </a:moveTo>
                <a:lnTo>
                  <a:pt x="0" y="0"/>
                </a:lnTo>
                <a:lnTo>
                  <a:pt x="0" y="686209"/>
                </a:lnTo>
                <a:lnTo>
                  <a:pt x="786269" y="686209"/>
                </a:lnTo>
                <a:lnTo>
                  <a:pt x="78626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96480" y="436714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85" y="0"/>
                </a:moveTo>
                <a:lnTo>
                  <a:pt x="0" y="0"/>
                </a:lnTo>
                <a:lnTo>
                  <a:pt x="0" y="686199"/>
                </a:lnTo>
                <a:lnTo>
                  <a:pt x="786185" y="686199"/>
                </a:lnTo>
                <a:lnTo>
                  <a:pt x="786185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96480" y="4783252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85" y="0"/>
                </a:moveTo>
                <a:lnTo>
                  <a:pt x="0" y="0"/>
                </a:lnTo>
                <a:lnTo>
                  <a:pt x="0" y="686282"/>
                </a:lnTo>
                <a:lnTo>
                  <a:pt x="786185" y="686282"/>
                </a:lnTo>
                <a:lnTo>
                  <a:pt x="786185" y="0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96480" y="561557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85" y="0"/>
                </a:moveTo>
                <a:lnTo>
                  <a:pt x="0" y="0"/>
                </a:lnTo>
                <a:lnTo>
                  <a:pt x="0" y="686188"/>
                </a:lnTo>
                <a:lnTo>
                  <a:pt x="786185" y="686188"/>
                </a:lnTo>
                <a:lnTo>
                  <a:pt x="786185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96480" y="6031683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85" y="0"/>
                </a:moveTo>
                <a:lnTo>
                  <a:pt x="0" y="0"/>
                </a:lnTo>
                <a:lnTo>
                  <a:pt x="0" y="686209"/>
                </a:lnTo>
                <a:lnTo>
                  <a:pt x="786185" y="686209"/>
                </a:lnTo>
                <a:lnTo>
                  <a:pt x="786185" y="0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96480" y="6447801"/>
            <a:ext cx="357846" cy="407783"/>
          </a:xfrm>
          <a:custGeom>
            <a:avLst/>
            <a:gdLst/>
            <a:ahLst/>
            <a:cxnLst/>
            <a:rect l="l" t="t" r="r" b="b"/>
            <a:pathLst>
              <a:path w="786765" h="672465">
                <a:moveTo>
                  <a:pt x="786185" y="0"/>
                </a:moveTo>
                <a:lnTo>
                  <a:pt x="0" y="0"/>
                </a:lnTo>
                <a:lnTo>
                  <a:pt x="0" y="671969"/>
                </a:lnTo>
                <a:lnTo>
                  <a:pt x="786185" y="671969"/>
                </a:lnTo>
                <a:lnTo>
                  <a:pt x="786185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38868" y="436714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58" y="0"/>
                </a:moveTo>
                <a:lnTo>
                  <a:pt x="0" y="0"/>
                </a:lnTo>
                <a:lnTo>
                  <a:pt x="0" y="686199"/>
                </a:lnTo>
                <a:lnTo>
                  <a:pt x="786258" y="686199"/>
                </a:lnTo>
                <a:lnTo>
                  <a:pt x="786258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38868" y="4783252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58" y="0"/>
                </a:moveTo>
                <a:lnTo>
                  <a:pt x="0" y="0"/>
                </a:lnTo>
                <a:lnTo>
                  <a:pt x="0" y="686282"/>
                </a:lnTo>
                <a:lnTo>
                  <a:pt x="786258" y="686282"/>
                </a:lnTo>
                <a:lnTo>
                  <a:pt x="786258" y="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38868" y="5199415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58" y="0"/>
                </a:moveTo>
                <a:lnTo>
                  <a:pt x="0" y="0"/>
                </a:lnTo>
                <a:lnTo>
                  <a:pt x="0" y="686272"/>
                </a:lnTo>
                <a:lnTo>
                  <a:pt x="786258" y="686272"/>
                </a:lnTo>
                <a:lnTo>
                  <a:pt x="786258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38868" y="561557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58" y="0"/>
                </a:moveTo>
                <a:lnTo>
                  <a:pt x="0" y="0"/>
                </a:lnTo>
                <a:lnTo>
                  <a:pt x="0" y="686188"/>
                </a:lnTo>
                <a:lnTo>
                  <a:pt x="786258" y="686188"/>
                </a:lnTo>
                <a:lnTo>
                  <a:pt x="786258" y="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38868" y="6031683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58" y="0"/>
                </a:moveTo>
                <a:lnTo>
                  <a:pt x="0" y="0"/>
                </a:lnTo>
                <a:lnTo>
                  <a:pt x="0" y="686209"/>
                </a:lnTo>
                <a:lnTo>
                  <a:pt x="786258" y="686209"/>
                </a:lnTo>
                <a:lnTo>
                  <a:pt x="786258" y="0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38868" y="6447801"/>
            <a:ext cx="357846" cy="407783"/>
          </a:xfrm>
          <a:custGeom>
            <a:avLst/>
            <a:gdLst/>
            <a:ahLst/>
            <a:cxnLst/>
            <a:rect l="l" t="t" r="r" b="b"/>
            <a:pathLst>
              <a:path w="786765" h="672465">
                <a:moveTo>
                  <a:pt x="786258" y="0"/>
                </a:moveTo>
                <a:lnTo>
                  <a:pt x="0" y="0"/>
                </a:lnTo>
                <a:lnTo>
                  <a:pt x="0" y="671969"/>
                </a:lnTo>
                <a:lnTo>
                  <a:pt x="786258" y="671969"/>
                </a:lnTo>
                <a:lnTo>
                  <a:pt x="786258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81253" y="4783252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58" y="0"/>
                </a:moveTo>
                <a:lnTo>
                  <a:pt x="0" y="0"/>
                </a:lnTo>
                <a:lnTo>
                  <a:pt x="0" y="686282"/>
                </a:lnTo>
                <a:lnTo>
                  <a:pt x="786258" y="686282"/>
                </a:lnTo>
                <a:lnTo>
                  <a:pt x="78625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81253" y="5199415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58" y="0"/>
                </a:moveTo>
                <a:lnTo>
                  <a:pt x="0" y="0"/>
                </a:lnTo>
                <a:lnTo>
                  <a:pt x="0" y="686272"/>
                </a:lnTo>
                <a:lnTo>
                  <a:pt x="786258" y="686272"/>
                </a:lnTo>
                <a:lnTo>
                  <a:pt x="786258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81253" y="561557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58" y="0"/>
                </a:moveTo>
                <a:lnTo>
                  <a:pt x="0" y="0"/>
                </a:lnTo>
                <a:lnTo>
                  <a:pt x="0" y="686188"/>
                </a:lnTo>
                <a:lnTo>
                  <a:pt x="786258" y="686188"/>
                </a:lnTo>
                <a:lnTo>
                  <a:pt x="786258" y="0"/>
                </a:lnTo>
                <a:close/>
              </a:path>
            </a:pathLst>
          </a:custGeom>
          <a:solidFill>
            <a:srgbClr val="B4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81253" y="6447801"/>
            <a:ext cx="357846" cy="407783"/>
          </a:xfrm>
          <a:custGeom>
            <a:avLst/>
            <a:gdLst/>
            <a:ahLst/>
            <a:cxnLst/>
            <a:rect l="l" t="t" r="r" b="b"/>
            <a:pathLst>
              <a:path w="786765" h="672465">
                <a:moveTo>
                  <a:pt x="786258" y="0"/>
                </a:moveTo>
                <a:lnTo>
                  <a:pt x="0" y="0"/>
                </a:lnTo>
                <a:lnTo>
                  <a:pt x="0" y="671969"/>
                </a:lnTo>
                <a:lnTo>
                  <a:pt x="786258" y="671969"/>
                </a:lnTo>
                <a:lnTo>
                  <a:pt x="786258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23675" y="436714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64" y="0"/>
                </a:moveTo>
                <a:lnTo>
                  <a:pt x="0" y="0"/>
                </a:lnTo>
                <a:lnTo>
                  <a:pt x="0" y="686199"/>
                </a:lnTo>
                <a:lnTo>
                  <a:pt x="786164" y="686199"/>
                </a:lnTo>
                <a:lnTo>
                  <a:pt x="786164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23675" y="4783252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64" y="0"/>
                </a:moveTo>
                <a:lnTo>
                  <a:pt x="0" y="0"/>
                </a:lnTo>
                <a:lnTo>
                  <a:pt x="0" y="686282"/>
                </a:lnTo>
                <a:lnTo>
                  <a:pt x="786164" y="686282"/>
                </a:lnTo>
                <a:lnTo>
                  <a:pt x="786164" y="0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223675" y="561557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64" y="0"/>
                </a:moveTo>
                <a:lnTo>
                  <a:pt x="0" y="0"/>
                </a:lnTo>
                <a:lnTo>
                  <a:pt x="0" y="686188"/>
                </a:lnTo>
                <a:lnTo>
                  <a:pt x="786164" y="686188"/>
                </a:lnTo>
                <a:lnTo>
                  <a:pt x="786164" y="0"/>
                </a:lnTo>
                <a:close/>
              </a:path>
            </a:pathLst>
          </a:custGeom>
          <a:solidFill>
            <a:srgbClr val="A1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223675" y="6031683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64" y="0"/>
                </a:moveTo>
                <a:lnTo>
                  <a:pt x="0" y="0"/>
                </a:lnTo>
                <a:lnTo>
                  <a:pt x="0" y="686209"/>
                </a:lnTo>
                <a:lnTo>
                  <a:pt x="786164" y="686209"/>
                </a:lnTo>
                <a:lnTo>
                  <a:pt x="786164" y="0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66097" y="436714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85" y="0"/>
                </a:moveTo>
                <a:lnTo>
                  <a:pt x="0" y="0"/>
                </a:lnTo>
                <a:lnTo>
                  <a:pt x="0" y="686199"/>
                </a:lnTo>
                <a:lnTo>
                  <a:pt x="786185" y="686199"/>
                </a:lnTo>
                <a:lnTo>
                  <a:pt x="786185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66097" y="4783252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85" y="0"/>
                </a:moveTo>
                <a:lnTo>
                  <a:pt x="0" y="0"/>
                </a:lnTo>
                <a:lnTo>
                  <a:pt x="0" y="686282"/>
                </a:lnTo>
                <a:lnTo>
                  <a:pt x="786185" y="686282"/>
                </a:lnTo>
                <a:lnTo>
                  <a:pt x="786185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66097" y="5199415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85" y="0"/>
                </a:moveTo>
                <a:lnTo>
                  <a:pt x="0" y="0"/>
                </a:lnTo>
                <a:lnTo>
                  <a:pt x="0" y="686272"/>
                </a:lnTo>
                <a:lnTo>
                  <a:pt x="786185" y="686272"/>
                </a:lnTo>
                <a:lnTo>
                  <a:pt x="786185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66097" y="561557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85" y="0"/>
                </a:moveTo>
                <a:lnTo>
                  <a:pt x="0" y="0"/>
                </a:lnTo>
                <a:lnTo>
                  <a:pt x="0" y="686188"/>
                </a:lnTo>
                <a:lnTo>
                  <a:pt x="786185" y="686188"/>
                </a:lnTo>
                <a:lnTo>
                  <a:pt x="786185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66097" y="6031683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85" y="0"/>
                </a:moveTo>
                <a:lnTo>
                  <a:pt x="0" y="0"/>
                </a:lnTo>
                <a:lnTo>
                  <a:pt x="0" y="686209"/>
                </a:lnTo>
                <a:lnTo>
                  <a:pt x="786185" y="686209"/>
                </a:lnTo>
                <a:lnTo>
                  <a:pt x="786185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66097" y="6447801"/>
            <a:ext cx="357846" cy="407783"/>
          </a:xfrm>
          <a:custGeom>
            <a:avLst/>
            <a:gdLst/>
            <a:ahLst/>
            <a:cxnLst/>
            <a:rect l="l" t="t" r="r" b="b"/>
            <a:pathLst>
              <a:path w="786765" h="672465">
                <a:moveTo>
                  <a:pt x="786185" y="0"/>
                </a:moveTo>
                <a:lnTo>
                  <a:pt x="0" y="0"/>
                </a:lnTo>
                <a:lnTo>
                  <a:pt x="0" y="671969"/>
                </a:lnTo>
                <a:lnTo>
                  <a:pt x="786185" y="671969"/>
                </a:lnTo>
                <a:lnTo>
                  <a:pt x="786185" y="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08471" y="4783252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4" h="686434">
                <a:moveTo>
                  <a:pt x="786279" y="0"/>
                </a:moveTo>
                <a:lnTo>
                  <a:pt x="0" y="0"/>
                </a:lnTo>
                <a:lnTo>
                  <a:pt x="0" y="686282"/>
                </a:lnTo>
                <a:lnTo>
                  <a:pt x="786279" y="686282"/>
                </a:lnTo>
                <a:lnTo>
                  <a:pt x="786279" y="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08471" y="5199415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4" h="686434">
                <a:moveTo>
                  <a:pt x="786279" y="0"/>
                </a:moveTo>
                <a:lnTo>
                  <a:pt x="0" y="0"/>
                </a:lnTo>
                <a:lnTo>
                  <a:pt x="0" y="686272"/>
                </a:lnTo>
                <a:lnTo>
                  <a:pt x="786279" y="686272"/>
                </a:lnTo>
                <a:lnTo>
                  <a:pt x="786279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61822" y="6031683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4" h="686434">
                <a:moveTo>
                  <a:pt x="786279" y="0"/>
                </a:moveTo>
                <a:lnTo>
                  <a:pt x="0" y="0"/>
                </a:lnTo>
                <a:lnTo>
                  <a:pt x="0" y="686209"/>
                </a:lnTo>
                <a:lnTo>
                  <a:pt x="786279" y="686209"/>
                </a:lnTo>
                <a:lnTo>
                  <a:pt x="78627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08471" y="6447801"/>
            <a:ext cx="357846" cy="407783"/>
          </a:xfrm>
          <a:custGeom>
            <a:avLst/>
            <a:gdLst/>
            <a:ahLst/>
            <a:cxnLst/>
            <a:rect l="l" t="t" r="r" b="b"/>
            <a:pathLst>
              <a:path w="786764" h="672465">
                <a:moveTo>
                  <a:pt x="786279" y="0"/>
                </a:moveTo>
                <a:lnTo>
                  <a:pt x="0" y="0"/>
                </a:lnTo>
                <a:lnTo>
                  <a:pt x="0" y="671969"/>
                </a:lnTo>
                <a:lnTo>
                  <a:pt x="786279" y="671969"/>
                </a:lnTo>
                <a:lnTo>
                  <a:pt x="786279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50883" y="436714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4" h="686434">
                <a:moveTo>
                  <a:pt x="786185" y="0"/>
                </a:moveTo>
                <a:lnTo>
                  <a:pt x="0" y="0"/>
                </a:lnTo>
                <a:lnTo>
                  <a:pt x="0" y="686199"/>
                </a:lnTo>
                <a:lnTo>
                  <a:pt x="786185" y="686199"/>
                </a:lnTo>
                <a:lnTo>
                  <a:pt x="786185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150883" y="4783252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4" h="686434">
                <a:moveTo>
                  <a:pt x="786185" y="0"/>
                </a:moveTo>
                <a:lnTo>
                  <a:pt x="0" y="0"/>
                </a:lnTo>
                <a:lnTo>
                  <a:pt x="0" y="686282"/>
                </a:lnTo>
                <a:lnTo>
                  <a:pt x="786185" y="686282"/>
                </a:lnTo>
                <a:lnTo>
                  <a:pt x="786185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150883" y="5199415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4" h="686434">
                <a:moveTo>
                  <a:pt x="786185" y="0"/>
                </a:moveTo>
                <a:lnTo>
                  <a:pt x="0" y="0"/>
                </a:lnTo>
                <a:lnTo>
                  <a:pt x="0" y="686272"/>
                </a:lnTo>
                <a:lnTo>
                  <a:pt x="786185" y="686272"/>
                </a:lnTo>
                <a:lnTo>
                  <a:pt x="786185" y="0"/>
                </a:lnTo>
                <a:close/>
              </a:path>
            </a:pathLst>
          </a:custGeom>
          <a:solidFill>
            <a:srgbClr val="A0A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50883" y="561557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4" h="686434">
                <a:moveTo>
                  <a:pt x="786185" y="0"/>
                </a:moveTo>
                <a:lnTo>
                  <a:pt x="0" y="0"/>
                </a:lnTo>
                <a:lnTo>
                  <a:pt x="0" y="686188"/>
                </a:lnTo>
                <a:lnTo>
                  <a:pt x="786185" y="686188"/>
                </a:lnTo>
                <a:lnTo>
                  <a:pt x="786185" y="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150883" y="6031683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4" h="686434">
                <a:moveTo>
                  <a:pt x="786185" y="0"/>
                </a:moveTo>
                <a:lnTo>
                  <a:pt x="0" y="0"/>
                </a:lnTo>
                <a:lnTo>
                  <a:pt x="0" y="686209"/>
                </a:lnTo>
                <a:lnTo>
                  <a:pt x="786185" y="686209"/>
                </a:lnTo>
                <a:lnTo>
                  <a:pt x="786185" y="0"/>
                </a:lnTo>
                <a:close/>
              </a:path>
            </a:pathLst>
          </a:custGeom>
          <a:solidFill>
            <a:srgbClr val="A0A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93267" y="4783252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4" h="686434">
                <a:moveTo>
                  <a:pt x="786258" y="0"/>
                </a:moveTo>
                <a:lnTo>
                  <a:pt x="0" y="0"/>
                </a:lnTo>
                <a:lnTo>
                  <a:pt x="0" y="686282"/>
                </a:lnTo>
                <a:lnTo>
                  <a:pt x="786258" y="686282"/>
                </a:lnTo>
                <a:lnTo>
                  <a:pt x="786258" y="0"/>
                </a:lnTo>
                <a:close/>
              </a:path>
            </a:pathLst>
          </a:custGeom>
          <a:solidFill>
            <a:srgbClr val="B4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93267" y="561557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4" h="686434">
                <a:moveTo>
                  <a:pt x="786258" y="0"/>
                </a:moveTo>
                <a:lnTo>
                  <a:pt x="0" y="0"/>
                </a:lnTo>
                <a:lnTo>
                  <a:pt x="0" y="686188"/>
                </a:lnTo>
                <a:lnTo>
                  <a:pt x="786258" y="686188"/>
                </a:lnTo>
                <a:lnTo>
                  <a:pt x="786258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93267" y="6031683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4" h="686434">
                <a:moveTo>
                  <a:pt x="786258" y="0"/>
                </a:moveTo>
                <a:lnTo>
                  <a:pt x="0" y="0"/>
                </a:lnTo>
                <a:lnTo>
                  <a:pt x="0" y="686209"/>
                </a:lnTo>
                <a:lnTo>
                  <a:pt x="786258" y="686209"/>
                </a:lnTo>
                <a:lnTo>
                  <a:pt x="786258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793267" y="6447801"/>
            <a:ext cx="357846" cy="407783"/>
          </a:xfrm>
          <a:custGeom>
            <a:avLst/>
            <a:gdLst/>
            <a:ahLst/>
            <a:cxnLst/>
            <a:rect l="l" t="t" r="r" b="b"/>
            <a:pathLst>
              <a:path w="786764" h="672465">
                <a:moveTo>
                  <a:pt x="786258" y="0"/>
                </a:moveTo>
                <a:lnTo>
                  <a:pt x="0" y="0"/>
                </a:lnTo>
                <a:lnTo>
                  <a:pt x="0" y="671969"/>
                </a:lnTo>
                <a:lnTo>
                  <a:pt x="786258" y="671969"/>
                </a:lnTo>
                <a:lnTo>
                  <a:pt x="786258" y="0"/>
                </a:lnTo>
                <a:close/>
              </a:path>
            </a:pathLst>
          </a:custGeom>
          <a:solidFill>
            <a:srgbClr val="9C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35651" y="436714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4" h="686434">
                <a:moveTo>
                  <a:pt x="786258" y="0"/>
                </a:moveTo>
                <a:lnTo>
                  <a:pt x="0" y="0"/>
                </a:lnTo>
                <a:lnTo>
                  <a:pt x="0" y="686199"/>
                </a:lnTo>
                <a:lnTo>
                  <a:pt x="786258" y="686199"/>
                </a:lnTo>
                <a:lnTo>
                  <a:pt x="786258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435651" y="6447801"/>
            <a:ext cx="357846" cy="407783"/>
          </a:xfrm>
          <a:custGeom>
            <a:avLst/>
            <a:gdLst/>
            <a:ahLst/>
            <a:cxnLst/>
            <a:rect l="l" t="t" r="r" b="b"/>
            <a:pathLst>
              <a:path w="786764" h="672465">
                <a:moveTo>
                  <a:pt x="786258" y="0"/>
                </a:moveTo>
                <a:lnTo>
                  <a:pt x="0" y="0"/>
                </a:lnTo>
                <a:lnTo>
                  <a:pt x="0" y="671969"/>
                </a:lnTo>
                <a:lnTo>
                  <a:pt x="786258" y="671969"/>
                </a:lnTo>
                <a:lnTo>
                  <a:pt x="786258" y="0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78068" y="436714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4" h="686434">
                <a:moveTo>
                  <a:pt x="786185" y="0"/>
                </a:moveTo>
                <a:lnTo>
                  <a:pt x="0" y="0"/>
                </a:lnTo>
                <a:lnTo>
                  <a:pt x="0" y="686199"/>
                </a:lnTo>
                <a:lnTo>
                  <a:pt x="786185" y="686199"/>
                </a:lnTo>
                <a:lnTo>
                  <a:pt x="786185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78068" y="4783252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4" h="686434">
                <a:moveTo>
                  <a:pt x="786185" y="0"/>
                </a:moveTo>
                <a:lnTo>
                  <a:pt x="0" y="0"/>
                </a:lnTo>
                <a:lnTo>
                  <a:pt x="0" y="686282"/>
                </a:lnTo>
                <a:lnTo>
                  <a:pt x="786185" y="686282"/>
                </a:lnTo>
                <a:lnTo>
                  <a:pt x="786185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02201" y="5418816"/>
            <a:ext cx="433943" cy="416255"/>
          </a:xfrm>
          <a:custGeom>
            <a:avLst/>
            <a:gdLst/>
            <a:ahLst/>
            <a:cxnLst/>
            <a:rect l="l" t="t" r="r" b="b"/>
            <a:pathLst>
              <a:path w="786764" h="686434">
                <a:moveTo>
                  <a:pt x="786185" y="0"/>
                </a:moveTo>
                <a:lnTo>
                  <a:pt x="0" y="0"/>
                </a:lnTo>
                <a:lnTo>
                  <a:pt x="0" y="686272"/>
                </a:lnTo>
                <a:lnTo>
                  <a:pt x="786185" y="686272"/>
                </a:lnTo>
                <a:lnTo>
                  <a:pt x="786185" y="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78068" y="561557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4" h="686434">
                <a:moveTo>
                  <a:pt x="786185" y="0"/>
                </a:moveTo>
                <a:lnTo>
                  <a:pt x="0" y="0"/>
                </a:lnTo>
                <a:lnTo>
                  <a:pt x="0" y="686188"/>
                </a:lnTo>
                <a:lnTo>
                  <a:pt x="786185" y="686188"/>
                </a:lnTo>
                <a:lnTo>
                  <a:pt x="786185" y="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78068" y="6031683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4" h="686434">
                <a:moveTo>
                  <a:pt x="786185" y="0"/>
                </a:moveTo>
                <a:lnTo>
                  <a:pt x="0" y="0"/>
                </a:lnTo>
                <a:lnTo>
                  <a:pt x="0" y="686209"/>
                </a:lnTo>
                <a:lnTo>
                  <a:pt x="786185" y="686209"/>
                </a:lnTo>
                <a:lnTo>
                  <a:pt x="786185" y="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20452" y="4783252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4" h="686434">
                <a:moveTo>
                  <a:pt x="786258" y="0"/>
                </a:moveTo>
                <a:lnTo>
                  <a:pt x="0" y="0"/>
                </a:lnTo>
                <a:lnTo>
                  <a:pt x="0" y="686282"/>
                </a:lnTo>
                <a:lnTo>
                  <a:pt x="786258" y="686282"/>
                </a:lnTo>
                <a:lnTo>
                  <a:pt x="78625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20452" y="5199415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4" h="686434">
                <a:moveTo>
                  <a:pt x="786258" y="0"/>
                </a:moveTo>
                <a:lnTo>
                  <a:pt x="0" y="0"/>
                </a:lnTo>
                <a:lnTo>
                  <a:pt x="0" y="686272"/>
                </a:lnTo>
                <a:lnTo>
                  <a:pt x="786258" y="686272"/>
                </a:lnTo>
                <a:lnTo>
                  <a:pt x="786258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20452" y="561557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4" h="686434">
                <a:moveTo>
                  <a:pt x="786258" y="0"/>
                </a:moveTo>
                <a:lnTo>
                  <a:pt x="0" y="0"/>
                </a:lnTo>
                <a:lnTo>
                  <a:pt x="0" y="686188"/>
                </a:lnTo>
                <a:lnTo>
                  <a:pt x="786258" y="686188"/>
                </a:lnTo>
                <a:lnTo>
                  <a:pt x="786258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0452" y="6031683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4" h="686434">
                <a:moveTo>
                  <a:pt x="786258" y="0"/>
                </a:moveTo>
                <a:lnTo>
                  <a:pt x="0" y="0"/>
                </a:lnTo>
                <a:lnTo>
                  <a:pt x="0" y="686209"/>
                </a:lnTo>
                <a:lnTo>
                  <a:pt x="786258" y="686209"/>
                </a:lnTo>
                <a:lnTo>
                  <a:pt x="786258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0452" y="6447801"/>
            <a:ext cx="357846" cy="407783"/>
          </a:xfrm>
          <a:custGeom>
            <a:avLst/>
            <a:gdLst/>
            <a:ahLst/>
            <a:cxnLst/>
            <a:rect l="l" t="t" r="r" b="b"/>
            <a:pathLst>
              <a:path w="786764" h="672465">
                <a:moveTo>
                  <a:pt x="786258" y="0"/>
                </a:moveTo>
                <a:lnTo>
                  <a:pt x="0" y="0"/>
                </a:lnTo>
                <a:lnTo>
                  <a:pt x="0" y="671969"/>
                </a:lnTo>
                <a:lnTo>
                  <a:pt x="786258" y="671969"/>
                </a:lnTo>
                <a:lnTo>
                  <a:pt x="786258" y="0"/>
                </a:lnTo>
                <a:close/>
              </a:path>
            </a:pathLst>
          </a:custGeom>
          <a:solidFill>
            <a:srgbClr val="A1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62879" y="436714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64" y="0"/>
                </a:moveTo>
                <a:lnTo>
                  <a:pt x="0" y="0"/>
                </a:lnTo>
                <a:lnTo>
                  <a:pt x="0" y="686199"/>
                </a:lnTo>
                <a:lnTo>
                  <a:pt x="786164" y="686199"/>
                </a:lnTo>
                <a:lnTo>
                  <a:pt x="786164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2879" y="4783252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64" y="0"/>
                </a:moveTo>
                <a:lnTo>
                  <a:pt x="0" y="0"/>
                </a:lnTo>
                <a:lnTo>
                  <a:pt x="0" y="686282"/>
                </a:lnTo>
                <a:lnTo>
                  <a:pt x="786164" y="686282"/>
                </a:lnTo>
                <a:lnTo>
                  <a:pt x="786164" y="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62879" y="5199415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64" y="0"/>
                </a:moveTo>
                <a:lnTo>
                  <a:pt x="0" y="0"/>
                </a:lnTo>
                <a:lnTo>
                  <a:pt x="0" y="686272"/>
                </a:lnTo>
                <a:lnTo>
                  <a:pt x="786164" y="686272"/>
                </a:lnTo>
                <a:lnTo>
                  <a:pt x="78616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62879" y="6031683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64" y="0"/>
                </a:moveTo>
                <a:lnTo>
                  <a:pt x="0" y="0"/>
                </a:lnTo>
                <a:lnTo>
                  <a:pt x="0" y="686209"/>
                </a:lnTo>
                <a:lnTo>
                  <a:pt x="786164" y="686209"/>
                </a:lnTo>
                <a:lnTo>
                  <a:pt x="786164" y="0"/>
                </a:lnTo>
                <a:close/>
              </a:path>
            </a:pathLst>
          </a:custGeom>
          <a:solidFill>
            <a:srgbClr val="B4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62879" y="6447801"/>
            <a:ext cx="357846" cy="407783"/>
          </a:xfrm>
          <a:custGeom>
            <a:avLst/>
            <a:gdLst/>
            <a:ahLst/>
            <a:cxnLst/>
            <a:rect l="l" t="t" r="r" b="b"/>
            <a:pathLst>
              <a:path w="786765" h="672465">
                <a:moveTo>
                  <a:pt x="786164" y="0"/>
                </a:moveTo>
                <a:lnTo>
                  <a:pt x="0" y="0"/>
                </a:lnTo>
                <a:lnTo>
                  <a:pt x="0" y="671969"/>
                </a:lnTo>
                <a:lnTo>
                  <a:pt x="786164" y="671969"/>
                </a:lnTo>
                <a:lnTo>
                  <a:pt x="786164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248" y="436714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90" y="0"/>
                </a:moveTo>
                <a:lnTo>
                  <a:pt x="0" y="0"/>
                </a:lnTo>
                <a:lnTo>
                  <a:pt x="0" y="686199"/>
                </a:lnTo>
                <a:lnTo>
                  <a:pt x="786290" y="686199"/>
                </a:lnTo>
                <a:lnTo>
                  <a:pt x="786290" y="0"/>
                </a:lnTo>
                <a:close/>
              </a:path>
            </a:pathLst>
          </a:custGeom>
          <a:solidFill>
            <a:srgbClr val="B4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48" y="5199415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90" y="0"/>
                </a:moveTo>
                <a:lnTo>
                  <a:pt x="0" y="0"/>
                </a:lnTo>
                <a:lnTo>
                  <a:pt x="0" y="686272"/>
                </a:lnTo>
                <a:lnTo>
                  <a:pt x="786290" y="686272"/>
                </a:lnTo>
                <a:lnTo>
                  <a:pt x="786290" y="0"/>
                </a:lnTo>
                <a:close/>
              </a:path>
            </a:pathLst>
          </a:custGeom>
          <a:solidFill>
            <a:srgbClr val="B4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48" y="561557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90" y="0"/>
                </a:moveTo>
                <a:lnTo>
                  <a:pt x="0" y="0"/>
                </a:lnTo>
                <a:lnTo>
                  <a:pt x="0" y="686188"/>
                </a:lnTo>
                <a:lnTo>
                  <a:pt x="786290" y="686188"/>
                </a:lnTo>
                <a:lnTo>
                  <a:pt x="786290" y="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248" y="6031683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90" y="0"/>
                </a:moveTo>
                <a:lnTo>
                  <a:pt x="0" y="0"/>
                </a:lnTo>
                <a:lnTo>
                  <a:pt x="0" y="686209"/>
                </a:lnTo>
                <a:lnTo>
                  <a:pt x="786290" y="686209"/>
                </a:lnTo>
                <a:lnTo>
                  <a:pt x="786290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886690" y="4367141"/>
            <a:ext cx="355536" cy="416255"/>
          </a:xfrm>
          <a:custGeom>
            <a:avLst/>
            <a:gdLst/>
            <a:ahLst/>
            <a:cxnLst/>
            <a:rect l="l" t="t" r="r" b="b"/>
            <a:pathLst>
              <a:path w="781684" h="686434">
                <a:moveTo>
                  <a:pt x="0" y="686199"/>
                </a:moveTo>
                <a:lnTo>
                  <a:pt x="781148" y="686199"/>
                </a:lnTo>
                <a:lnTo>
                  <a:pt x="781148" y="0"/>
                </a:lnTo>
                <a:lnTo>
                  <a:pt x="0" y="0"/>
                </a:lnTo>
                <a:lnTo>
                  <a:pt x="0" y="686199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886690" y="4783252"/>
            <a:ext cx="355536" cy="416255"/>
          </a:xfrm>
          <a:custGeom>
            <a:avLst/>
            <a:gdLst/>
            <a:ahLst/>
            <a:cxnLst/>
            <a:rect l="l" t="t" r="r" b="b"/>
            <a:pathLst>
              <a:path w="781684" h="686434">
                <a:moveTo>
                  <a:pt x="0" y="686282"/>
                </a:moveTo>
                <a:lnTo>
                  <a:pt x="781148" y="686282"/>
                </a:lnTo>
                <a:lnTo>
                  <a:pt x="781148" y="0"/>
                </a:lnTo>
                <a:lnTo>
                  <a:pt x="0" y="0"/>
                </a:lnTo>
                <a:lnTo>
                  <a:pt x="0" y="686282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886690" y="5199415"/>
            <a:ext cx="355536" cy="416255"/>
          </a:xfrm>
          <a:custGeom>
            <a:avLst/>
            <a:gdLst/>
            <a:ahLst/>
            <a:cxnLst/>
            <a:rect l="l" t="t" r="r" b="b"/>
            <a:pathLst>
              <a:path w="781684" h="686434">
                <a:moveTo>
                  <a:pt x="0" y="686272"/>
                </a:moveTo>
                <a:lnTo>
                  <a:pt x="781148" y="686272"/>
                </a:lnTo>
                <a:lnTo>
                  <a:pt x="781148" y="0"/>
                </a:lnTo>
                <a:lnTo>
                  <a:pt x="0" y="0"/>
                </a:lnTo>
                <a:lnTo>
                  <a:pt x="0" y="686272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886690" y="5615578"/>
            <a:ext cx="355536" cy="416255"/>
          </a:xfrm>
          <a:custGeom>
            <a:avLst/>
            <a:gdLst/>
            <a:ahLst/>
            <a:cxnLst/>
            <a:rect l="l" t="t" r="r" b="b"/>
            <a:pathLst>
              <a:path w="781684" h="686434">
                <a:moveTo>
                  <a:pt x="0" y="686188"/>
                </a:moveTo>
                <a:lnTo>
                  <a:pt x="781148" y="686188"/>
                </a:lnTo>
                <a:lnTo>
                  <a:pt x="781148" y="0"/>
                </a:lnTo>
                <a:lnTo>
                  <a:pt x="0" y="0"/>
                </a:lnTo>
                <a:lnTo>
                  <a:pt x="0" y="686188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886690" y="6031683"/>
            <a:ext cx="355536" cy="416255"/>
          </a:xfrm>
          <a:custGeom>
            <a:avLst/>
            <a:gdLst/>
            <a:ahLst/>
            <a:cxnLst/>
            <a:rect l="l" t="t" r="r" b="b"/>
            <a:pathLst>
              <a:path w="781684" h="686434">
                <a:moveTo>
                  <a:pt x="0" y="686209"/>
                </a:moveTo>
                <a:lnTo>
                  <a:pt x="781148" y="686209"/>
                </a:lnTo>
                <a:lnTo>
                  <a:pt x="781148" y="0"/>
                </a:lnTo>
                <a:lnTo>
                  <a:pt x="0" y="0"/>
                </a:lnTo>
                <a:lnTo>
                  <a:pt x="0" y="68620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886690" y="6447801"/>
            <a:ext cx="355536" cy="407783"/>
          </a:xfrm>
          <a:custGeom>
            <a:avLst/>
            <a:gdLst/>
            <a:ahLst/>
            <a:cxnLst/>
            <a:rect l="l" t="t" r="r" b="b"/>
            <a:pathLst>
              <a:path w="781684" h="672465">
                <a:moveTo>
                  <a:pt x="781138" y="0"/>
                </a:moveTo>
                <a:lnTo>
                  <a:pt x="0" y="0"/>
                </a:lnTo>
                <a:lnTo>
                  <a:pt x="0" y="671969"/>
                </a:lnTo>
                <a:lnTo>
                  <a:pt x="781138" y="671969"/>
                </a:lnTo>
                <a:lnTo>
                  <a:pt x="781138" y="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529060" y="4783252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90" y="0"/>
                </a:moveTo>
                <a:lnTo>
                  <a:pt x="0" y="0"/>
                </a:lnTo>
                <a:lnTo>
                  <a:pt x="0" y="686282"/>
                </a:lnTo>
                <a:lnTo>
                  <a:pt x="786290" y="686282"/>
                </a:lnTo>
                <a:lnTo>
                  <a:pt x="786290" y="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529060" y="5199415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90" y="0"/>
                </a:moveTo>
                <a:lnTo>
                  <a:pt x="0" y="0"/>
                </a:lnTo>
                <a:lnTo>
                  <a:pt x="0" y="686272"/>
                </a:lnTo>
                <a:lnTo>
                  <a:pt x="786290" y="686272"/>
                </a:lnTo>
                <a:lnTo>
                  <a:pt x="786290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529060" y="6031683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90" y="0"/>
                </a:moveTo>
                <a:lnTo>
                  <a:pt x="0" y="0"/>
                </a:lnTo>
                <a:lnTo>
                  <a:pt x="0" y="686209"/>
                </a:lnTo>
                <a:lnTo>
                  <a:pt x="786290" y="686209"/>
                </a:lnTo>
                <a:lnTo>
                  <a:pt x="78629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529060" y="6447801"/>
            <a:ext cx="357846" cy="407783"/>
          </a:xfrm>
          <a:custGeom>
            <a:avLst/>
            <a:gdLst/>
            <a:ahLst/>
            <a:cxnLst/>
            <a:rect l="l" t="t" r="r" b="b"/>
            <a:pathLst>
              <a:path w="786765" h="672465">
                <a:moveTo>
                  <a:pt x="786290" y="0"/>
                </a:moveTo>
                <a:lnTo>
                  <a:pt x="0" y="0"/>
                </a:lnTo>
                <a:lnTo>
                  <a:pt x="0" y="671969"/>
                </a:lnTo>
                <a:lnTo>
                  <a:pt x="786290" y="671969"/>
                </a:lnTo>
                <a:lnTo>
                  <a:pt x="78629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171478" y="436714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85" y="0"/>
                </a:moveTo>
                <a:lnTo>
                  <a:pt x="0" y="0"/>
                </a:lnTo>
                <a:lnTo>
                  <a:pt x="0" y="686199"/>
                </a:lnTo>
                <a:lnTo>
                  <a:pt x="786185" y="686199"/>
                </a:lnTo>
                <a:lnTo>
                  <a:pt x="786185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171478" y="4783252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85" y="0"/>
                </a:moveTo>
                <a:lnTo>
                  <a:pt x="0" y="0"/>
                </a:lnTo>
                <a:lnTo>
                  <a:pt x="0" y="686282"/>
                </a:lnTo>
                <a:lnTo>
                  <a:pt x="786185" y="686282"/>
                </a:lnTo>
                <a:lnTo>
                  <a:pt x="786185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171478" y="5199415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85" y="0"/>
                </a:moveTo>
                <a:lnTo>
                  <a:pt x="0" y="0"/>
                </a:lnTo>
                <a:lnTo>
                  <a:pt x="0" y="686272"/>
                </a:lnTo>
                <a:lnTo>
                  <a:pt x="786185" y="686272"/>
                </a:lnTo>
                <a:lnTo>
                  <a:pt x="786185" y="0"/>
                </a:lnTo>
                <a:close/>
              </a:path>
            </a:pathLst>
          </a:custGeom>
          <a:solidFill>
            <a:srgbClr val="A0A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171478" y="561557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85" y="0"/>
                </a:moveTo>
                <a:lnTo>
                  <a:pt x="0" y="0"/>
                </a:lnTo>
                <a:lnTo>
                  <a:pt x="0" y="686188"/>
                </a:lnTo>
                <a:lnTo>
                  <a:pt x="786185" y="686188"/>
                </a:lnTo>
                <a:lnTo>
                  <a:pt x="786185" y="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171478" y="6031683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85" y="0"/>
                </a:moveTo>
                <a:lnTo>
                  <a:pt x="0" y="0"/>
                </a:lnTo>
                <a:lnTo>
                  <a:pt x="0" y="686209"/>
                </a:lnTo>
                <a:lnTo>
                  <a:pt x="786185" y="686209"/>
                </a:lnTo>
                <a:lnTo>
                  <a:pt x="786185" y="0"/>
                </a:lnTo>
                <a:close/>
              </a:path>
            </a:pathLst>
          </a:custGeom>
          <a:solidFill>
            <a:srgbClr val="A0A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813862" y="4783252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58" y="0"/>
                </a:moveTo>
                <a:lnTo>
                  <a:pt x="0" y="0"/>
                </a:lnTo>
                <a:lnTo>
                  <a:pt x="0" y="686282"/>
                </a:lnTo>
                <a:lnTo>
                  <a:pt x="786258" y="686282"/>
                </a:lnTo>
                <a:lnTo>
                  <a:pt x="786258" y="0"/>
                </a:lnTo>
                <a:close/>
              </a:path>
            </a:pathLst>
          </a:custGeom>
          <a:solidFill>
            <a:srgbClr val="B4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813862" y="561557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58" y="0"/>
                </a:moveTo>
                <a:lnTo>
                  <a:pt x="0" y="0"/>
                </a:lnTo>
                <a:lnTo>
                  <a:pt x="0" y="686188"/>
                </a:lnTo>
                <a:lnTo>
                  <a:pt x="786258" y="686188"/>
                </a:lnTo>
                <a:lnTo>
                  <a:pt x="786258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813862" y="6031683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58" y="0"/>
                </a:moveTo>
                <a:lnTo>
                  <a:pt x="0" y="0"/>
                </a:lnTo>
                <a:lnTo>
                  <a:pt x="0" y="686209"/>
                </a:lnTo>
                <a:lnTo>
                  <a:pt x="786258" y="686209"/>
                </a:lnTo>
                <a:lnTo>
                  <a:pt x="786258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813862" y="6447801"/>
            <a:ext cx="357846" cy="407783"/>
          </a:xfrm>
          <a:custGeom>
            <a:avLst/>
            <a:gdLst/>
            <a:ahLst/>
            <a:cxnLst/>
            <a:rect l="l" t="t" r="r" b="b"/>
            <a:pathLst>
              <a:path w="786765" h="672465">
                <a:moveTo>
                  <a:pt x="786258" y="0"/>
                </a:moveTo>
                <a:lnTo>
                  <a:pt x="0" y="0"/>
                </a:lnTo>
                <a:lnTo>
                  <a:pt x="0" y="671969"/>
                </a:lnTo>
                <a:lnTo>
                  <a:pt x="786258" y="671969"/>
                </a:lnTo>
                <a:lnTo>
                  <a:pt x="786258" y="0"/>
                </a:lnTo>
                <a:close/>
              </a:path>
            </a:pathLst>
          </a:custGeom>
          <a:solidFill>
            <a:srgbClr val="9C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456245" y="436714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58" y="0"/>
                </a:moveTo>
                <a:lnTo>
                  <a:pt x="0" y="0"/>
                </a:lnTo>
                <a:lnTo>
                  <a:pt x="0" y="686199"/>
                </a:lnTo>
                <a:lnTo>
                  <a:pt x="786258" y="686199"/>
                </a:lnTo>
                <a:lnTo>
                  <a:pt x="786258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456245" y="4783252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58" y="0"/>
                </a:moveTo>
                <a:lnTo>
                  <a:pt x="0" y="0"/>
                </a:lnTo>
                <a:lnTo>
                  <a:pt x="0" y="686282"/>
                </a:lnTo>
                <a:lnTo>
                  <a:pt x="786258" y="686282"/>
                </a:lnTo>
                <a:lnTo>
                  <a:pt x="78625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456245" y="5199415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58" y="0"/>
                </a:moveTo>
                <a:lnTo>
                  <a:pt x="0" y="0"/>
                </a:lnTo>
                <a:lnTo>
                  <a:pt x="0" y="686272"/>
                </a:lnTo>
                <a:lnTo>
                  <a:pt x="786258" y="686272"/>
                </a:lnTo>
                <a:lnTo>
                  <a:pt x="786258" y="0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456245" y="561557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58" y="0"/>
                </a:moveTo>
                <a:lnTo>
                  <a:pt x="0" y="0"/>
                </a:lnTo>
                <a:lnTo>
                  <a:pt x="0" y="686188"/>
                </a:lnTo>
                <a:lnTo>
                  <a:pt x="786258" y="686188"/>
                </a:lnTo>
                <a:lnTo>
                  <a:pt x="786258" y="0"/>
                </a:lnTo>
                <a:close/>
              </a:path>
            </a:pathLst>
          </a:custGeom>
          <a:solidFill>
            <a:srgbClr val="B4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456245" y="6447801"/>
            <a:ext cx="357846" cy="407783"/>
          </a:xfrm>
          <a:custGeom>
            <a:avLst/>
            <a:gdLst/>
            <a:ahLst/>
            <a:cxnLst/>
            <a:rect l="l" t="t" r="r" b="b"/>
            <a:pathLst>
              <a:path w="786765" h="672465">
                <a:moveTo>
                  <a:pt x="786258" y="0"/>
                </a:moveTo>
                <a:lnTo>
                  <a:pt x="0" y="0"/>
                </a:lnTo>
                <a:lnTo>
                  <a:pt x="0" y="671969"/>
                </a:lnTo>
                <a:lnTo>
                  <a:pt x="786258" y="671969"/>
                </a:lnTo>
                <a:lnTo>
                  <a:pt x="786258" y="0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098667" y="436714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85" y="0"/>
                </a:moveTo>
                <a:lnTo>
                  <a:pt x="0" y="0"/>
                </a:lnTo>
                <a:lnTo>
                  <a:pt x="0" y="686199"/>
                </a:lnTo>
                <a:lnTo>
                  <a:pt x="786185" y="686199"/>
                </a:lnTo>
                <a:lnTo>
                  <a:pt x="786185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098667" y="4783252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85" y="0"/>
                </a:moveTo>
                <a:lnTo>
                  <a:pt x="0" y="0"/>
                </a:lnTo>
                <a:lnTo>
                  <a:pt x="0" y="686282"/>
                </a:lnTo>
                <a:lnTo>
                  <a:pt x="786185" y="686282"/>
                </a:lnTo>
                <a:lnTo>
                  <a:pt x="786185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98667" y="5199415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85" y="0"/>
                </a:moveTo>
                <a:lnTo>
                  <a:pt x="0" y="0"/>
                </a:lnTo>
                <a:lnTo>
                  <a:pt x="0" y="686272"/>
                </a:lnTo>
                <a:lnTo>
                  <a:pt x="786185" y="686272"/>
                </a:lnTo>
                <a:lnTo>
                  <a:pt x="786185" y="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98667" y="561557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85" y="0"/>
                </a:moveTo>
                <a:lnTo>
                  <a:pt x="0" y="0"/>
                </a:lnTo>
                <a:lnTo>
                  <a:pt x="0" y="686188"/>
                </a:lnTo>
                <a:lnTo>
                  <a:pt x="786185" y="686188"/>
                </a:lnTo>
                <a:lnTo>
                  <a:pt x="786185" y="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098667" y="6031683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85" y="0"/>
                </a:moveTo>
                <a:lnTo>
                  <a:pt x="0" y="0"/>
                </a:lnTo>
                <a:lnTo>
                  <a:pt x="0" y="686209"/>
                </a:lnTo>
                <a:lnTo>
                  <a:pt x="786185" y="686209"/>
                </a:lnTo>
                <a:lnTo>
                  <a:pt x="786185" y="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41046" y="4783252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69" y="0"/>
                </a:moveTo>
                <a:lnTo>
                  <a:pt x="0" y="0"/>
                </a:lnTo>
                <a:lnTo>
                  <a:pt x="0" y="686282"/>
                </a:lnTo>
                <a:lnTo>
                  <a:pt x="786269" y="686282"/>
                </a:lnTo>
                <a:lnTo>
                  <a:pt x="786269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741046" y="5199415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69" y="0"/>
                </a:moveTo>
                <a:lnTo>
                  <a:pt x="0" y="0"/>
                </a:lnTo>
                <a:lnTo>
                  <a:pt x="0" y="686272"/>
                </a:lnTo>
                <a:lnTo>
                  <a:pt x="786269" y="686272"/>
                </a:lnTo>
                <a:lnTo>
                  <a:pt x="786269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741046" y="561557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69" y="0"/>
                </a:moveTo>
                <a:lnTo>
                  <a:pt x="0" y="0"/>
                </a:lnTo>
                <a:lnTo>
                  <a:pt x="0" y="686188"/>
                </a:lnTo>
                <a:lnTo>
                  <a:pt x="786269" y="686188"/>
                </a:lnTo>
                <a:lnTo>
                  <a:pt x="786269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741046" y="6031683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69" y="0"/>
                </a:moveTo>
                <a:lnTo>
                  <a:pt x="0" y="0"/>
                </a:lnTo>
                <a:lnTo>
                  <a:pt x="0" y="686209"/>
                </a:lnTo>
                <a:lnTo>
                  <a:pt x="786269" y="686209"/>
                </a:lnTo>
                <a:lnTo>
                  <a:pt x="786269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741046" y="6447801"/>
            <a:ext cx="357846" cy="407783"/>
          </a:xfrm>
          <a:custGeom>
            <a:avLst/>
            <a:gdLst/>
            <a:ahLst/>
            <a:cxnLst/>
            <a:rect l="l" t="t" r="r" b="b"/>
            <a:pathLst>
              <a:path w="786765" h="672465">
                <a:moveTo>
                  <a:pt x="786269" y="0"/>
                </a:moveTo>
                <a:lnTo>
                  <a:pt x="0" y="0"/>
                </a:lnTo>
                <a:lnTo>
                  <a:pt x="0" y="671969"/>
                </a:lnTo>
                <a:lnTo>
                  <a:pt x="786269" y="671969"/>
                </a:lnTo>
                <a:lnTo>
                  <a:pt x="786269" y="0"/>
                </a:lnTo>
                <a:close/>
              </a:path>
            </a:pathLst>
          </a:custGeom>
          <a:solidFill>
            <a:srgbClr val="A1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383478" y="436714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54" y="0"/>
                </a:moveTo>
                <a:lnTo>
                  <a:pt x="0" y="0"/>
                </a:lnTo>
                <a:lnTo>
                  <a:pt x="0" y="686199"/>
                </a:lnTo>
                <a:lnTo>
                  <a:pt x="786154" y="686199"/>
                </a:lnTo>
                <a:lnTo>
                  <a:pt x="786154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383478" y="4783252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54" y="0"/>
                </a:moveTo>
                <a:lnTo>
                  <a:pt x="0" y="0"/>
                </a:lnTo>
                <a:lnTo>
                  <a:pt x="0" y="686282"/>
                </a:lnTo>
                <a:lnTo>
                  <a:pt x="786154" y="686282"/>
                </a:lnTo>
                <a:lnTo>
                  <a:pt x="786154" y="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383478" y="5199415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54" y="0"/>
                </a:moveTo>
                <a:lnTo>
                  <a:pt x="0" y="0"/>
                </a:lnTo>
                <a:lnTo>
                  <a:pt x="0" y="686272"/>
                </a:lnTo>
                <a:lnTo>
                  <a:pt x="786154" y="686272"/>
                </a:lnTo>
                <a:lnTo>
                  <a:pt x="78615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383478" y="6031683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154" y="0"/>
                </a:moveTo>
                <a:lnTo>
                  <a:pt x="0" y="0"/>
                </a:lnTo>
                <a:lnTo>
                  <a:pt x="0" y="686209"/>
                </a:lnTo>
                <a:lnTo>
                  <a:pt x="786154" y="686209"/>
                </a:lnTo>
                <a:lnTo>
                  <a:pt x="786154" y="0"/>
                </a:lnTo>
                <a:close/>
              </a:path>
            </a:pathLst>
          </a:custGeom>
          <a:solidFill>
            <a:srgbClr val="B4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383478" y="6447801"/>
            <a:ext cx="357846" cy="407783"/>
          </a:xfrm>
          <a:custGeom>
            <a:avLst/>
            <a:gdLst/>
            <a:ahLst/>
            <a:cxnLst/>
            <a:rect l="l" t="t" r="r" b="b"/>
            <a:pathLst>
              <a:path w="786765" h="672465">
                <a:moveTo>
                  <a:pt x="786154" y="0"/>
                </a:moveTo>
                <a:lnTo>
                  <a:pt x="0" y="0"/>
                </a:lnTo>
                <a:lnTo>
                  <a:pt x="0" y="671969"/>
                </a:lnTo>
                <a:lnTo>
                  <a:pt x="786154" y="671969"/>
                </a:lnTo>
                <a:lnTo>
                  <a:pt x="786154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025847" y="436714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90" y="0"/>
                </a:moveTo>
                <a:lnTo>
                  <a:pt x="0" y="0"/>
                </a:lnTo>
                <a:lnTo>
                  <a:pt x="0" y="686199"/>
                </a:lnTo>
                <a:lnTo>
                  <a:pt x="786290" y="686199"/>
                </a:lnTo>
                <a:lnTo>
                  <a:pt x="786290" y="0"/>
                </a:lnTo>
                <a:close/>
              </a:path>
            </a:pathLst>
          </a:custGeom>
          <a:solidFill>
            <a:srgbClr val="B4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025847" y="5199415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90" y="0"/>
                </a:moveTo>
                <a:lnTo>
                  <a:pt x="0" y="0"/>
                </a:lnTo>
                <a:lnTo>
                  <a:pt x="0" y="686272"/>
                </a:lnTo>
                <a:lnTo>
                  <a:pt x="786290" y="686272"/>
                </a:lnTo>
                <a:lnTo>
                  <a:pt x="786290" y="0"/>
                </a:lnTo>
                <a:close/>
              </a:path>
            </a:pathLst>
          </a:custGeom>
          <a:solidFill>
            <a:srgbClr val="B4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025847" y="5615571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90" y="0"/>
                </a:moveTo>
                <a:lnTo>
                  <a:pt x="0" y="0"/>
                </a:lnTo>
                <a:lnTo>
                  <a:pt x="0" y="686188"/>
                </a:lnTo>
                <a:lnTo>
                  <a:pt x="786290" y="686188"/>
                </a:lnTo>
                <a:lnTo>
                  <a:pt x="786290" y="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025847" y="6031683"/>
            <a:ext cx="357846" cy="416255"/>
          </a:xfrm>
          <a:custGeom>
            <a:avLst/>
            <a:gdLst/>
            <a:ahLst/>
            <a:cxnLst/>
            <a:rect l="l" t="t" r="r" b="b"/>
            <a:pathLst>
              <a:path w="786765" h="686434">
                <a:moveTo>
                  <a:pt x="786290" y="0"/>
                </a:moveTo>
                <a:lnTo>
                  <a:pt x="0" y="0"/>
                </a:lnTo>
                <a:lnTo>
                  <a:pt x="0" y="686209"/>
                </a:lnTo>
                <a:lnTo>
                  <a:pt x="786290" y="686209"/>
                </a:lnTo>
                <a:lnTo>
                  <a:pt x="786290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474523" y="569875"/>
            <a:ext cx="3476680" cy="58482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787435" y="353276"/>
            <a:ext cx="4143404" cy="62734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386763" y="4482785"/>
            <a:ext cx="547687" cy="730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500562" y="0"/>
            <a:ext cx="1366837" cy="18223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329613" y="5911917"/>
            <a:ext cx="814387" cy="9460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 txBox="1"/>
          <p:nvPr/>
        </p:nvSpPr>
        <p:spPr>
          <a:xfrm>
            <a:off x="1417675" y="4990963"/>
            <a:ext cx="531138" cy="1051570"/>
          </a:xfrm>
          <a:prstGeom prst="rect">
            <a:avLst/>
          </a:prstGeom>
          <a:solidFill>
            <a:srgbClr val="B9B9B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6"/>
              </a:lnSpc>
            </a:pPr>
            <a:endParaRPr sz="11100" dirty="0">
              <a:latin typeface="Arial"/>
              <a:cs typeface="Arial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528123" y="6211607"/>
            <a:ext cx="2556045" cy="0"/>
          </a:xfrm>
          <a:custGeom>
            <a:avLst/>
            <a:gdLst/>
            <a:ahLst/>
            <a:cxnLst/>
            <a:rect l="l" t="t" r="r" b="b"/>
            <a:pathLst>
              <a:path w="5619750">
                <a:moveTo>
                  <a:pt x="0" y="0"/>
                </a:moveTo>
                <a:lnTo>
                  <a:pt x="5619305" y="0"/>
                </a:lnTo>
              </a:path>
            </a:pathLst>
          </a:custGeom>
          <a:ln w="39862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TextBox 1023"/>
          <p:cNvSpPr txBox="1"/>
          <p:nvPr/>
        </p:nvSpPr>
        <p:spPr>
          <a:xfrm>
            <a:off x="-233813" y="1447014"/>
            <a:ext cx="5245722" cy="2509237"/>
          </a:xfrm>
          <a:prstGeom prst="rect">
            <a:avLst/>
          </a:prstGeom>
          <a:noFill/>
        </p:spPr>
        <p:txBody>
          <a:bodyPr wrap="square" lIns="46570" tIns="23285" rIns="46570" bIns="23285" rtlCol="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 pitchFamily="34" charset="0"/>
              </a:rPr>
              <a:t>Мордовское Региональное</a:t>
            </a:r>
          </a:p>
          <a:p>
            <a:pPr algn="ctr"/>
            <a:r>
              <a:rPr lang="ru-RU" sz="3200" b="1" spc="300" dirty="0" smtClean="0">
                <a:ln w="1143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 pitchFamily="34" charset="0"/>
              </a:rPr>
              <a:t>отделение </a:t>
            </a:r>
          </a:p>
          <a:p>
            <a:pPr algn="ctr"/>
            <a:r>
              <a:rPr lang="ru-RU" sz="3200" b="1" spc="300" dirty="0" smtClean="0">
                <a:ln w="1143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 pitchFamily="34" charset="0"/>
              </a:rPr>
              <a:t>ВОД </a:t>
            </a:r>
          </a:p>
          <a:p>
            <a:pPr algn="ctr"/>
            <a:r>
              <a:rPr lang="ru-RU" sz="3200" b="1" spc="300" dirty="0" smtClean="0">
                <a:ln w="1143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 pitchFamily="34" charset="0"/>
              </a:rPr>
              <a:t>«Волонтёры Победы»</a:t>
            </a:r>
            <a:endParaRPr lang="ru-RU" sz="3200" b="1" spc="300" dirty="0">
              <a:ln w="11430" cmpd="sng">
                <a:solidFill>
                  <a:schemeClr val="tx2"/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Narrow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52" y="1428736"/>
            <a:ext cx="546589" cy="72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45692" y="153711"/>
            <a:ext cx="1086844" cy="70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psv4.userapi.com/c856428/u204287130/docs/d7/cbf7afaf267d/2.png?extra=nTvvojaR2EEZqjE9Wry7BjyqC-HmrkbStD8OlFwvhEmxbavbHTHrc8BPNSmFTSNmKFHBYxE1ZpbTOX3HCytAIm5JFT6dTw7sBhsZB4q_nUrYoOxA4QQZsvv2pFhj1UP-WaL3FVItMmFU8VftIbfjEVdzed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41" y="1059028"/>
            <a:ext cx="5093087" cy="491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" y="0"/>
            <a:ext cx="1440202" cy="143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bject 99"/>
          <p:cNvSpPr txBox="1"/>
          <p:nvPr/>
        </p:nvSpPr>
        <p:spPr>
          <a:xfrm>
            <a:off x="2135075" y="2562599"/>
            <a:ext cx="5101296" cy="637147"/>
          </a:xfrm>
          <a:prstGeom prst="rect">
            <a:avLst/>
          </a:prstGeom>
        </p:spPr>
        <p:txBody>
          <a:bodyPr vert="horz" wrap="square" lIns="0" tIns="6145" rIns="0" bIns="0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6468">
              <a:spcBef>
                <a:spcPts val="48"/>
              </a:spcBef>
            </a:pPr>
            <a:r>
              <a:rPr lang="ru-RU" sz="41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cs typeface="Arial"/>
              </a:rPr>
              <a:t>студенты</a:t>
            </a:r>
            <a:endParaRPr sz="41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1971" y="4591566"/>
            <a:ext cx="5190024" cy="2124517"/>
          </a:xfrm>
          <a:prstGeom prst="rect">
            <a:avLst/>
          </a:prstGeom>
          <a:noFill/>
        </p:spPr>
        <p:txBody>
          <a:bodyPr wrap="square" lIns="46570" tIns="23285" rIns="46570" bIns="23285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5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Активисты молодежных организаций</a:t>
            </a:r>
            <a:endParaRPr lang="ru-RU" sz="45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1599" y="3645024"/>
            <a:ext cx="5715008" cy="739522"/>
          </a:xfrm>
          <a:prstGeom prst="rect">
            <a:avLst/>
          </a:prstGeom>
          <a:noFill/>
        </p:spPr>
        <p:txBody>
          <a:bodyPr wrap="square" lIns="46570" tIns="23285" rIns="46570" bIns="23285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5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Школьники</a:t>
            </a:r>
            <a:endParaRPr lang="ru-RU" sz="45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7" y="2995799"/>
            <a:ext cx="1270080" cy="162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1331640" y="958896"/>
            <a:ext cx="1007262" cy="1342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570" tIns="23285" rIns="46570" bIns="23285" rtlCol="0" anchor="ctr"/>
          <a:lstStyle/>
          <a:p>
            <a:pPr algn="ctr"/>
            <a:r>
              <a:rPr lang="ru-RU" sz="4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4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63352" y="958896"/>
            <a:ext cx="1007262" cy="1342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570" tIns="23285" rIns="46570" bIns="23285" rtlCol="0" anchor="ctr"/>
          <a:lstStyle/>
          <a:p>
            <a:pPr algn="ctr"/>
            <a:r>
              <a:rPr lang="ru-RU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0</a:t>
            </a:r>
            <a:endParaRPr lang="ru-RU" sz="4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58524" y="958896"/>
            <a:ext cx="1007262" cy="1342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570" tIns="23285" rIns="46570" bIns="23285" rtlCol="0" anchor="ctr"/>
          <a:lstStyle/>
          <a:p>
            <a:pPr algn="ctr"/>
            <a:r>
              <a:rPr lang="ru-RU" sz="4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5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772893" y="958896"/>
            <a:ext cx="1007262" cy="1342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570" tIns="23285" rIns="46570" bIns="23285" rtlCol="0" anchor="ctr"/>
          <a:lstStyle/>
          <a:p>
            <a:pPr algn="ctr"/>
            <a:r>
              <a:rPr lang="ru-RU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+</a:t>
            </a:r>
            <a:endParaRPr lang="ru-RU" sz="4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386" y="1522917"/>
            <a:ext cx="1270080" cy="162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4685723" y="958896"/>
            <a:ext cx="1007262" cy="1342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570" tIns="23285" rIns="46570" bIns="23285" rtlCol="0" anchor="ctr"/>
          <a:lstStyle/>
          <a:p>
            <a:pPr algn="ctr"/>
            <a:r>
              <a:rPr lang="ru-RU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0</a:t>
            </a:r>
            <a:endParaRPr lang="ru-RU" sz="4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8" name="Picture 2" descr="https://psv4.userapi.com/c856428/u204287130/docs/d7/cbf7afaf267d/2.png?extra=nTvvojaR2EEZqjE9Wry7BjyqC-HmrkbStD8OlFwvhEmxbavbHTHrc8BPNSmFTSNmKFHBYxE1ZpbTOX3HCytAIm5JFT6dTw7sBhsZB4q_nUrYoOxA4QQZsvv2pFhj1UP-WaL3FVItMmFU8VftIbfjEVdze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95" y="4537650"/>
            <a:ext cx="2667239" cy="25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80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3" grpId="0" animBg="1"/>
      <p:bldP spid="25" grpId="0" animBg="1"/>
      <p:bldP spid="24" grpId="0" animBg="1"/>
      <p:bldP spid="2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62874" y="5727298"/>
            <a:ext cx="1381125" cy="907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20025" y="5787085"/>
            <a:ext cx="1323975" cy="764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27287" y="6026889"/>
            <a:ext cx="42553" cy="71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78583" y="6026889"/>
            <a:ext cx="60746" cy="716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21365" y="6025658"/>
            <a:ext cx="520187" cy="319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71152" y="5930454"/>
            <a:ext cx="303548" cy="280327"/>
          </a:xfrm>
          <a:custGeom>
            <a:avLst/>
            <a:gdLst/>
            <a:ahLst/>
            <a:cxnLst/>
            <a:rect l="l" t="t" r="r" b="b"/>
            <a:pathLst>
              <a:path w="667384" h="462279">
                <a:moveTo>
                  <a:pt x="616846" y="194218"/>
                </a:moveTo>
                <a:lnTo>
                  <a:pt x="368716" y="194218"/>
                </a:lnTo>
                <a:lnTo>
                  <a:pt x="378395" y="195683"/>
                </a:lnTo>
                <a:lnTo>
                  <a:pt x="387766" y="199063"/>
                </a:lnTo>
                <a:lnTo>
                  <a:pt x="414437" y="230129"/>
                </a:lnTo>
                <a:lnTo>
                  <a:pt x="414563" y="230527"/>
                </a:lnTo>
                <a:lnTo>
                  <a:pt x="417463" y="237594"/>
                </a:lnTo>
                <a:lnTo>
                  <a:pt x="448834" y="252536"/>
                </a:lnTo>
                <a:lnTo>
                  <a:pt x="450122" y="253018"/>
                </a:lnTo>
                <a:lnTo>
                  <a:pt x="450834" y="253447"/>
                </a:lnTo>
                <a:lnTo>
                  <a:pt x="450834" y="254557"/>
                </a:lnTo>
                <a:lnTo>
                  <a:pt x="451211" y="255897"/>
                </a:lnTo>
                <a:lnTo>
                  <a:pt x="416123" y="272536"/>
                </a:lnTo>
                <a:lnTo>
                  <a:pt x="406019" y="282567"/>
                </a:lnTo>
                <a:lnTo>
                  <a:pt x="402144" y="287237"/>
                </a:lnTo>
                <a:lnTo>
                  <a:pt x="398584" y="302336"/>
                </a:lnTo>
                <a:lnTo>
                  <a:pt x="396638" y="312736"/>
                </a:lnTo>
                <a:lnTo>
                  <a:pt x="395819" y="320905"/>
                </a:lnTo>
                <a:lnTo>
                  <a:pt x="395715" y="328157"/>
                </a:lnTo>
                <a:lnTo>
                  <a:pt x="399753" y="358488"/>
                </a:lnTo>
                <a:lnTo>
                  <a:pt x="428872" y="408963"/>
                </a:lnTo>
                <a:lnTo>
                  <a:pt x="465302" y="435746"/>
                </a:lnTo>
                <a:lnTo>
                  <a:pt x="522874" y="452059"/>
                </a:lnTo>
                <a:lnTo>
                  <a:pt x="580386" y="460891"/>
                </a:lnTo>
                <a:lnTo>
                  <a:pt x="601028" y="462153"/>
                </a:lnTo>
                <a:lnTo>
                  <a:pt x="615795" y="461952"/>
                </a:lnTo>
                <a:lnTo>
                  <a:pt x="659498" y="459075"/>
                </a:lnTo>
                <a:lnTo>
                  <a:pt x="666579" y="402426"/>
                </a:lnTo>
                <a:lnTo>
                  <a:pt x="667068" y="383004"/>
                </a:lnTo>
                <a:lnTo>
                  <a:pt x="664084" y="334959"/>
                </a:lnTo>
                <a:lnTo>
                  <a:pt x="655371" y="288696"/>
                </a:lnTo>
                <a:lnTo>
                  <a:pt x="641288" y="244573"/>
                </a:lnTo>
                <a:lnTo>
                  <a:pt x="622170" y="202909"/>
                </a:lnTo>
                <a:lnTo>
                  <a:pt x="616846" y="194218"/>
                </a:lnTo>
                <a:close/>
              </a:path>
              <a:path w="667384" h="462279">
                <a:moveTo>
                  <a:pt x="284064" y="0"/>
                </a:moveTo>
                <a:lnTo>
                  <a:pt x="228764" y="3963"/>
                </a:lnTo>
                <a:lnTo>
                  <a:pt x="175908" y="15484"/>
                </a:lnTo>
                <a:lnTo>
                  <a:pt x="126051" y="34014"/>
                </a:lnTo>
                <a:lnTo>
                  <a:pt x="79745" y="59001"/>
                </a:lnTo>
                <a:lnTo>
                  <a:pt x="37543" y="89894"/>
                </a:lnTo>
                <a:lnTo>
                  <a:pt x="0" y="126142"/>
                </a:lnTo>
                <a:lnTo>
                  <a:pt x="34897" y="165623"/>
                </a:lnTo>
                <a:lnTo>
                  <a:pt x="72131" y="202949"/>
                </a:lnTo>
                <a:lnTo>
                  <a:pt x="111447" y="237887"/>
                </a:lnTo>
                <a:lnTo>
                  <a:pt x="152862" y="270445"/>
                </a:lnTo>
                <a:lnTo>
                  <a:pt x="196213" y="300472"/>
                </a:lnTo>
                <a:lnTo>
                  <a:pt x="239699" y="317542"/>
                </a:lnTo>
                <a:lnTo>
                  <a:pt x="264950" y="314112"/>
                </a:lnTo>
                <a:lnTo>
                  <a:pt x="283740" y="292786"/>
                </a:lnTo>
                <a:lnTo>
                  <a:pt x="295064" y="263406"/>
                </a:lnTo>
                <a:lnTo>
                  <a:pt x="309096" y="233644"/>
                </a:lnTo>
                <a:lnTo>
                  <a:pt x="328510" y="209062"/>
                </a:lnTo>
                <a:lnTo>
                  <a:pt x="355978" y="195219"/>
                </a:lnTo>
                <a:lnTo>
                  <a:pt x="359004" y="194632"/>
                </a:lnTo>
                <a:lnTo>
                  <a:pt x="368716" y="194218"/>
                </a:lnTo>
                <a:lnTo>
                  <a:pt x="616846" y="194218"/>
                </a:lnTo>
                <a:lnTo>
                  <a:pt x="598448" y="164183"/>
                </a:lnTo>
                <a:lnTo>
                  <a:pt x="570409" y="128633"/>
                </a:lnTo>
                <a:lnTo>
                  <a:pt x="538435" y="96659"/>
                </a:lnTo>
                <a:lnTo>
                  <a:pt x="502885" y="68620"/>
                </a:lnTo>
                <a:lnTo>
                  <a:pt x="464119" y="44873"/>
                </a:lnTo>
                <a:lnTo>
                  <a:pt x="422495" y="25779"/>
                </a:lnTo>
                <a:lnTo>
                  <a:pt x="378372" y="11696"/>
                </a:lnTo>
                <a:lnTo>
                  <a:pt x="332108" y="2984"/>
                </a:lnTo>
                <a:lnTo>
                  <a:pt x="284064" y="0"/>
                </a:lnTo>
                <a:close/>
              </a:path>
            </a:pathLst>
          </a:custGeom>
          <a:solidFill>
            <a:srgbClr val="007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6284" y="6169956"/>
            <a:ext cx="96465" cy="158262"/>
          </a:xfrm>
          <a:custGeom>
            <a:avLst/>
            <a:gdLst/>
            <a:ahLst/>
            <a:cxnLst/>
            <a:rect l="l" t="t" r="r" b="b"/>
            <a:pathLst>
              <a:path w="212090" h="260984">
                <a:moveTo>
                  <a:pt x="0" y="0"/>
                </a:moveTo>
                <a:lnTo>
                  <a:pt x="4824" y="50137"/>
                </a:lnTo>
                <a:lnTo>
                  <a:pt x="15881" y="98177"/>
                </a:lnTo>
                <a:lnTo>
                  <a:pt x="32754" y="143701"/>
                </a:lnTo>
                <a:lnTo>
                  <a:pt x="55027" y="186288"/>
                </a:lnTo>
                <a:lnTo>
                  <a:pt x="82284" y="225520"/>
                </a:lnTo>
                <a:lnTo>
                  <a:pt x="114111" y="260976"/>
                </a:lnTo>
                <a:lnTo>
                  <a:pt x="147257" y="235333"/>
                </a:lnTo>
                <a:lnTo>
                  <a:pt x="178849" y="215163"/>
                </a:lnTo>
                <a:lnTo>
                  <a:pt x="202464" y="201948"/>
                </a:lnTo>
                <a:lnTo>
                  <a:pt x="211679" y="197166"/>
                </a:lnTo>
                <a:lnTo>
                  <a:pt x="154461" y="166332"/>
                </a:lnTo>
                <a:lnTo>
                  <a:pt x="113339" y="135516"/>
                </a:lnTo>
                <a:lnTo>
                  <a:pt x="68467" y="86233"/>
                </a:lnTo>
                <a:lnTo>
                  <a:pt x="0" y="0"/>
                </a:lnTo>
                <a:close/>
              </a:path>
            </a:pathLst>
          </a:custGeom>
          <a:solidFill>
            <a:srgbClr val="007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91577" y="6315272"/>
            <a:ext cx="140077" cy="79708"/>
          </a:xfrm>
          <a:custGeom>
            <a:avLst/>
            <a:gdLst/>
            <a:ahLst/>
            <a:cxnLst/>
            <a:rect l="l" t="t" r="r" b="b"/>
            <a:pathLst>
              <a:path w="307975" h="131445">
                <a:moveTo>
                  <a:pt x="16051" y="28229"/>
                </a:moveTo>
                <a:lnTo>
                  <a:pt x="14737" y="57429"/>
                </a:lnTo>
                <a:lnTo>
                  <a:pt x="12019" y="83682"/>
                </a:lnTo>
                <a:lnTo>
                  <a:pt x="7303" y="107882"/>
                </a:lnTo>
                <a:lnTo>
                  <a:pt x="0" y="130927"/>
                </a:lnTo>
                <a:lnTo>
                  <a:pt x="6387" y="131242"/>
                </a:lnTo>
                <a:lnTo>
                  <a:pt x="12826" y="131409"/>
                </a:lnTo>
                <a:lnTo>
                  <a:pt x="19297" y="131409"/>
                </a:lnTo>
                <a:lnTo>
                  <a:pt x="67870" y="128354"/>
                </a:lnTo>
                <a:lnTo>
                  <a:pt x="114610" y="119439"/>
                </a:lnTo>
                <a:lnTo>
                  <a:pt x="159147" y="105035"/>
                </a:lnTo>
                <a:lnTo>
                  <a:pt x="201113" y="85516"/>
                </a:lnTo>
                <a:lnTo>
                  <a:pt x="240141" y="61256"/>
                </a:lnTo>
                <a:lnTo>
                  <a:pt x="275861" y="32626"/>
                </a:lnTo>
                <a:lnTo>
                  <a:pt x="278810" y="29624"/>
                </a:lnTo>
                <a:lnTo>
                  <a:pt x="40949" y="29624"/>
                </a:lnTo>
                <a:lnTo>
                  <a:pt x="16051" y="28229"/>
                </a:lnTo>
                <a:close/>
              </a:path>
              <a:path w="307975" h="131445">
                <a:moveTo>
                  <a:pt x="307906" y="0"/>
                </a:moveTo>
                <a:lnTo>
                  <a:pt x="200191" y="21828"/>
                </a:lnTo>
                <a:lnTo>
                  <a:pt x="106767" y="29597"/>
                </a:lnTo>
                <a:lnTo>
                  <a:pt x="40949" y="29624"/>
                </a:lnTo>
                <a:lnTo>
                  <a:pt x="278810" y="29624"/>
                </a:lnTo>
                <a:lnTo>
                  <a:pt x="307906" y="0"/>
                </a:lnTo>
                <a:close/>
              </a:path>
            </a:pathLst>
          </a:custGeom>
          <a:solidFill>
            <a:srgbClr val="007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88206" y="5961496"/>
            <a:ext cx="86837" cy="2895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90423" y="5963432"/>
            <a:ext cx="84624" cy="279942"/>
          </a:xfrm>
          <a:custGeom>
            <a:avLst/>
            <a:gdLst/>
            <a:ahLst/>
            <a:cxnLst/>
            <a:rect l="l" t="t" r="r" b="b"/>
            <a:pathLst>
              <a:path w="186055" h="461645">
                <a:moveTo>
                  <a:pt x="50781" y="119106"/>
                </a:moveTo>
                <a:lnTo>
                  <a:pt x="58257" y="122174"/>
                </a:lnTo>
                <a:lnTo>
                  <a:pt x="57513" y="134058"/>
                </a:lnTo>
                <a:lnTo>
                  <a:pt x="57389" y="143315"/>
                </a:lnTo>
                <a:lnTo>
                  <a:pt x="57998" y="192842"/>
                </a:lnTo>
                <a:lnTo>
                  <a:pt x="65134" y="245631"/>
                </a:lnTo>
                <a:lnTo>
                  <a:pt x="77723" y="295422"/>
                </a:lnTo>
                <a:lnTo>
                  <a:pt x="94764" y="342039"/>
                </a:lnTo>
                <a:lnTo>
                  <a:pt x="115258" y="385307"/>
                </a:lnTo>
                <a:lnTo>
                  <a:pt x="138203" y="425051"/>
                </a:lnTo>
                <a:lnTo>
                  <a:pt x="162599" y="461095"/>
                </a:lnTo>
                <a:lnTo>
                  <a:pt x="164741" y="455044"/>
                </a:lnTo>
                <a:lnTo>
                  <a:pt x="166777" y="448940"/>
                </a:lnTo>
                <a:lnTo>
                  <a:pt x="168719" y="442791"/>
                </a:lnTo>
                <a:lnTo>
                  <a:pt x="170578" y="436604"/>
                </a:lnTo>
                <a:lnTo>
                  <a:pt x="142945" y="395636"/>
                </a:lnTo>
                <a:lnTo>
                  <a:pt x="117748" y="350901"/>
                </a:lnTo>
                <a:lnTo>
                  <a:pt x="96236" y="302651"/>
                </a:lnTo>
                <a:lnTo>
                  <a:pt x="79661" y="251143"/>
                </a:lnTo>
                <a:lnTo>
                  <a:pt x="69272" y="196630"/>
                </a:lnTo>
                <a:lnTo>
                  <a:pt x="66414" y="141189"/>
                </a:lnTo>
                <a:lnTo>
                  <a:pt x="66468" y="135991"/>
                </a:lnTo>
                <a:lnTo>
                  <a:pt x="67032" y="123127"/>
                </a:lnTo>
                <a:lnTo>
                  <a:pt x="59738" y="121244"/>
                </a:lnTo>
                <a:lnTo>
                  <a:pt x="50781" y="119106"/>
                </a:lnTo>
                <a:close/>
              </a:path>
              <a:path w="186055" h="461645">
                <a:moveTo>
                  <a:pt x="70393" y="123776"/>
                </a:moveTo>
                <a:lnTo>
                  <a:pt x="76560" y="126854"/>
                </a:lnTo>
                <a:lnTo>
                  <a:pt x="76909" y="141189"/>
                </a:lnTo>
                <a:lnTo>
                  <a:pt x="77567" y="153649"/>
                </a:lnTo>
                <a:lnTo>
                  <a:pt x="79676" y="192329"/>
                </a:lnTo>
                <a:lnTo>
                  <a:pt x="89303" y="240925"/>
                </a:lnTo>
                <a:lnTo>
                  <a:pt x="104813" y="287482"/>
                </a:lnTo>
                <a:lnTo>
                  <a:pt x="125211" y="331793"/>
                </a:lnTo>
                <a:lnTo>
                  <a:pt x="149503" y="373653"/>
                </a:lnTo>
                <a:lnTo>
                  <a:pt x="176693" y="412856"/>
                </a:lnTo>
                <a:lnTo>
                  <a:pt x="178515" y="404615"/>
                </a:lnTo>
                <a:lnTo>
                  <a:pt x="180191" y="396333"/>
                </a:lnTo>
                <a:lnTo>
                  <a:pt x="181478" y="387914"/>
                </a:lnTo>
                <a:lnTo>
                  <a:pt x="150382" y="343633"/>
                </a:lnTo>
                <a:lnTo>
                  <a:pt x="124102" y="296862"/>
                </a:lnTo>
                <a:lnTo>
                  <a:pt x="103979" y="247884"/>
                </a:lnTo>
                <a:lnTo>
                  <a:pt x="91350" y="196984"/>
                </a:lnTo>
                <a:lnTo>
                  <a:pt x="87601" y="145084"/>
                </a:lnTo>
                <a:lnTo>
                  <a:pt x="87199" y="129378"/>
                </a:lnTo>
                <a:lnTo>
                  <a:pt x="81010" y="126320"/>
                </a:lnTo>
                <a:lnTo>
                  <a:pt x="70393" y="123776"/>
                </a:lnTo>
                <a:close/>
              </a:path>
              <a:path w="186055" h="461645">
                <a:moveTo>
                  <a:pt x="90424" y="128603"/>
                </a:moveTo>
                <a:lnTo>
                  <a:pt x="96570" y="131639"/>
                </a:lnTo>
                <a:lnTo>
                  <a:pt x="96971" y="146047"/>
                </a:lnTo>
                <a:lnTo>
                  <a:pt x="97088" y="148016"/>
                </a:lnTo>
                <a:lnTo>
                  <a:pt x="100403" y="192329"/>
                </a:lnTo>
                <a:lnTo>
                  <a:pt x="111912" y="237504"/>
                </a:lnTo>
                <a:lnTo>
                  <a:pt x="130421" y="281336"/>
                </a:lnTo>
                <a:lnTo>
                  <a:pt x="154900" y="323820"/>
                </a:lnTo>
                <a:lnTo>
                  <a:pt x="184306" y="364732"/>
                </a:lnTo>
                <a:lnTo>
                  <a:pt x="185101" y="356439"/>
                </a:lnTo>
                <a:lnTo>
                  <a:pt x="185562" y="348020"/>
                </a:lnTo>
                <a:lnTo>
                  <a:pt x="185782" y="339570"/>
                </a:lnTo>
                <a:lnTo>
                  <a:pt x="153076" y="293549"/>
                </a:lnTo>
                <a:lnTo>
                  <a:pt x="128146" y="246266"/>
                </a:lnTo>
                <a:lnTo>
                  <a:pt x="112493" y="198050"/>
                </a:lnTo>
                <a:lnTo>
                  <a:pt x="107668" y="149744"/>
                </a:lnTo>
                <a:lnTo>
                  <a:pt x="107548" y="146697"/>
                </a:lnTo>
                <a:lnTo>
                  <a:pt x="107208" y="134163"/>
                </a:lnTo>
                <a:lnTo>
                  <a:pt x="101052" y="131126"/>
                </a:lnTo>
                <a:lnTo>
                  <a:pt x="90424" y="128603"/>
                </a:lnTo>
                <a:close/>
              </a:path>
              <a:path w="186055" h="461645">
                <a:moveTo>
                  <a:pt x="42237" y="151607"/>
                </a:moveTo>
                <a:lnTo>
                  <a:pt x="49430" y="153325"/>
                </a:lnTo>
                <a:lnTo>
                  <a:pt x="50582" y="153628"/>
                </a:lnTo>
                <a:lnTo>
                  <a:pt x="52027" y="153649"/>
                </a:lnTo>
                <a:lnTo>
                  <a:pt x="52069" y="152194"/>
                </a:lnTo>
                <a:lnTo>
                  <a:pt x="47053" y="152194"/>
                </a:lnTo>
                <a:lnTo>
                  <a:pt x="43713" y="151890"/>
                </a:lnTo>
                <a:lnTo>
                  <a:pt x="42237" y="151607"/>
                </a:lnTo>
                <a:close/>
              </a:path>
              <a:path w="186055" h="461645">
                <a:moveTo>
                  <a:pt x="52268" y="146047"/>
                </a:moveTo>
                <a:lnTo>
                  <a:pt x="51294" y="147461"/>
                </a:lnTo>
                <a:lnTo>
                  <a:pt x="50341" y="148749"/>
                </a:lnTo>
                <a:lnTo>
                  <a:pt x="49371" y="149744"/>
                </a:lnTo>
                <a:lnTo>
                  <a:pt x="47053" y="152194"/>
                </a:lnTo>
                <a:lnTo>
                  <a:pt x="52069" y="152194"/>
                </a:lnTo>
                <a:lnTo>
                  <a:pt x="52268" y="146047"/>
                </a:lnTo>
                <a:close/>
              </a:path>
              <a:path w="186055" h="461645">
                <a:moveTo>
                  <a:pt x="27305" y="148016"/>
                </a:moveTo>
                <a:lnTo>
                  <a:pt x="34488" y="149744"/>
                </a:lnTo>
                <a:lnTo>
                  <a:pt x="39598" y="151241"/>
                </a:lnTo>
                <a:lnTo>
                  <a:pt x="41884" y="148623"/>
                </a:lnTo>
                <a:lnTo>
                  <a:pt x="32122" y="148623"/>
                </a:lnTo>
                <a:lnTo>
                  <a:pt x="28761" y="148330"/>
                </a:lnTo>
                <a:lnTo>
                  <a:pt x="27305" y="148016"/>
                </a:lnTo>
                <a:close/>
              </a:path>
              <a:path w="186055" h="461645">
                <a:moveTo>
                  <a:pt x="50488" y="125064"/>
                </a:moveTo>
                <a:lnTo>
                  <a:pt x="45775" y="130059"/>
                </a:lnTo>
                <a:lnTo>
                  <a:pt x="41581" y="135991"/>
                </a:lnTo>
                <a:lnTo>
                  <a:pt x="37841" y="141722"/>
                </a:lnTo>
                <a:lnTo>
                  <a:pt x="34488" y="146110"/>
                </a:lnTo>
                <a:lnTo>
                  <a:pt x="32122" y="148623"/>
                </a:lnTo>
                <a:lnTo>
                  <a:pt x="41884" y="148623"/>
                </a:lnTo>
                <a:lnTo>
                  <a:pt x="45127" y="144864"/>
                </a:lnTo>
                <a:lnTo>
                  <a:pt x="48390" y="138715"/>
                </a:lnTo>
                <a:lnTo>
                  <a:pt x="52268" y="133388"/>
                </a:lnTo>
                <a:lnTo>
                  <a:pt x="51995" y="129996"/>
                </a:lnTo>
                <a:lnTo>
                  <a:pt x="51367" y="127221"/>
                </a:lnTo>
                <a:lnTo>
                  <a:pt x="50488" y="125064"/>
                </a:lnTo>
                <a:close/>
              </a:path>
              <a:path w="186055" h="461645">
                <a:moveTo>
                  <a:pt x="12457" y="144498"/>
                </a:moveTo>
                <a:lnTo>
                  <a:pt x="19640" y="146204"/>
                </a:lnTo>
                <a:lnTo>
                  <a:pt x="24729" y="147723"/>
                </a:lnTo>
                <a:lnTo>
                  <a:pt x="27005" y="145084"/>
                </a:lnTo>
                <a:lnTo>
                  <a:pt x="17284" y="145084"/>
                </a:lnTo>
                <a:lnTo>
                  <a:pt x="13923" y="144780"/>
                </a:lnTo>
                <a:lnTo>
                  <a:pt x="12457" y="144498"/>
                </a:lnTo>
                <a:close/>
              </a:path>
              <a:path w="186055" h="461645">
                <a:moveTo>
                  <a:pt x="44572" y="118153"/>
                </a:moveTo>
                <a:lnTo>
                  <a:pt x="43263" y="118184"/>
                </a:lnTo>
                <a:lnTo>
                  <a:pt x="35883" y="121263"/>
                </a:lnTo>
                <a:lnTo>
                  <a:pt x="29626" y="128202"/>
                </a:lnTo>
                <a:lnTo>
                  <a:pt x="24272" y="136249"/>
                </a:lnTo>
                <a:lnTo>
                  <a:pt x="19672" y="142571"/>
                </a:lnTo>
                <a:lnTo>
                  <a:pt x="17284" y="145084"/>
                </a:lnTo>
                <a:lnTo>
                  <a:pt x="27005" y="145084"/>
                </a:lnTo>
                <a:lnTo>
                  <a:pt x="27556" y="144445"/>
                </a:lnTo>
                <a:lnTo>
                  <a:pt x="31702" y="138561"/>
                </a:lnTo>
                <a:lnTo>
                  <a:pt x="36359" y="131438"/>
                </a:lnTo>
                <a:lnTo>
                  <a:pt x="41888" y="124714"/>
                </a:lnTo>
                <a:lnTo>
                  <a:pt x="48247" y="120645"/>
                </a:lnTo>
                <a:lnTo>
                  <a:pt x="47305" y="119326"/>
                </a:lnTo>
                <a:lnTo>
                  <a:pt x="46624" y="118509"/>
                </a:lnTo>
                <a:lnTo>
                  <a:pt x="46352" y="118268"/>
                </a:lnTo>
                <a:lnTo>
                  <a:pt x="44572" y="118153"/>
                </a:lnTo>
                <a:close/>
              </a:path>
              <a:path w="186055" h="461645">
                <a:moveTo>
                  <a:pt x="887" y="0"/>
                </a:moveTo>
                <a:lnTo>
                  <a:pt x="186" y="26648"/>
                </a:lnTo>
                <a:lnTo>
                  <a:pt x="116" y="33276"/>
                </a:lnTo>
                <a:lnTo>
                  <a:pt x="0" y="59243"/>
                </a:lnTo>
                <a:lnTo>
                  <a:pt x="441" y="82919"/>
                </a:lnTo>
                <a:lnTo>
                  <a:pt x="4188" y="124434"/>
                </a:lnTo>
                <a:lnTo>
                  <a:pt x="11976" y="143890"/>
                </a:lnTo>
                <a:lnTo>
                  <a:pt x="13368" y="143744"/>
                </a:lnTo>
                <a:lnTo>
                  <a:pt x="14908" y="143315"/>
                </a:lnTo>
                <a:lnTo>
                  <a:pt x="16719" y="141189"/>
                </a:lnTo>
                <a:lnTo>
                  <a:pt x="17661" y="139870"/>
                </a:lnTo>
                <a:lnTo>
                  <a:pt x="15566" y="132879"/>
                </a:lnTo>
                <a:lnTo>
                  <a:pt x="14023" y="125072"/>
                </a:lnTo>
                <a:lnTo>
                  <a:pt x="12893" y="116886"/>
                </a:lnTo>
                <a:lnTo>
                  <a:pt x="12112" y="109473"/>
                </a:lnTo>
                <a:lnTo>
                  <a:pt x="10869" y="86822"/>
                </a:lnTo>
                <a:lnTo>
                  <a:pt x="10763" y="74506"/>
                </a:lnTo>
                <a:lnTo>
                  <a:pt x="10859" y="50794"/>
                </a:lnTo>
                <a:lnTo>
                  <a:pt x="11231" y="33276"/>
                </a:lnTo>
                <a:lnTo>
                  <a:pt x="12279" y="7266"/>
                </a:lnTo>
                <a:lnTo>
                  <a:pt x="4730" y="2335"/>
                </a:lnTo>
                <a:lnTo>
                  <a:pt x="887" y="0"/>
                </a:lnTo>
                <a:close/>
              </a:path>
              <a:path w="186055" h="461645">
                <a:moveTo>
                  <a:pt x="19682" y="12219"/>
                </a:moveTo>
                <a:lnTo>
                  <a:pt x="18263" y="38377"/>
                </a:lnTo>
                <a:lnTo>
                  <a:pt x="17377" y="64652"/>
                </a:lnTo>
                <a:lnTo>
                  <a:pt x="17298" y="89412"/>
                </a:lnTo>
                <a:lnTo>
                  <a:pt x="18300" y="111022"/>
                </a:lnTo>
                <a:lnTo>
                  <a:pt x="19682" y="125891"/>
                </a:lnTo>
                <a:lnTo>
                  <a:pt x="21588" y="134058"/>
                </a:lnTo>
                <a:lnTo>
                  <a:pt x="24201" y="129996"/>
                </a:lnTo>
                <a:lnTo>
                  <a:pt x="26750" y="126142"/>
                </a:lnTo>
                <a:lnTo>
                  <a:pt x="29829" y="122917"/>
                </a:lnTo>
                <a:lnTo>
                  <a:pt x="29427" y="119326"/>
                </a:lnTo>
                <a:lnTo>
                  <a:pt x="28928" y="113588"/>
                </a:lnTo>
                <a:lnTo>
                  <a:pt x="28259" y="96462"/>
                </a:lnTo>
                <a:lnTo>
                  <a:pt x="28310" y="81073"/>
                </a:lnTo>
                <a:lnTo>
                  <a:pt x="28453" y="70342"/>
                </a:lnTo>
                <a:lnTo>
                  <a:pt x="29589" y="45520"/>
                </a:lnTo>
                <a:lnTo>
                  <a:pt x="31284" y="20491"/>
                </a:lnTo>
                <a:lnTo>
                  <a:pt x="27504" y="17643"/>
                </a:lnTo>
                <a:lnTo>
                  <a:pt x="19682" y="12219"/>
                </a:lnTo>
                <a:close/>
              </a:path>
              <a:path w="186055" h="461645">
                <a:moveTo>
                  <a:pt x="47671" y="117252"/>
                </a:moveTo>
                <a:lnTo>
                  <a:pt x="44299" y="117252"/>
                </a:lnTo>
                <a:lnTo>
                  <a:pt x="45734" y="117891"/>
                </a:lnTo>
                <a:lnTo>
                  <a:pt x="46394" y="118048"/>
                </a:lnTo>
                <a:lnTo>
                  <a:pt x="47053" y="118352"/>
                </a:lnTo>
                <a:lnTo>
                  <a:pt x="47702" y="118540"/>
                </a:lnTo>
                <a:lnTo>
                  <a:pt x="47671" y="117252"/>
                </a:lnTo>
                <a:close/>
              </a:path>
              <a:path w="186055" h="461645">
                <a:moveTo>
                  <a:pt x="39211" y="26648"/>
                </a:moveTo>
                <a:lnTo>
                  <a:pt x="37252" y="50794"/>
                </a:lnTo>
                <a:lnTo>
                  <a:pt x="35868" y="74506"/>
                </a:lnTo>
                <a:lnTo>
                  <a:pt x="35335" y="96462"/>
                </a:lnTo>
                <a:lnTo>
                  <a:pt x="35933" y="115336"/>
                </a:lnTo>
                <a:lnTo>
                  <a:pt x="36163" y="118184"/>
                </a:lnTo>
                <a:lnTo>
                  <a:pt x="37347" y="117671"/>
                </a:lnTo>
                <a:lnTo>
                  <a:pt x="38582" y="117357"/>
                </a:lnTo>
                <a:lnTo>
                  <a:pt x="39891" y="117347"/>
                </a:lnTo>
                <a:lnTo>
                  <a:pt x="44299" y="117252"/>
                </a:lnTo>
                <a:lnTo>
                  <a:pt x="47671" y="117252"/>
                </a:lnTo>
                <a:lnTo>
                  <a:pt x="47281" y="101100"/>
                </a:lnTo>
                <a:lnTo>
                  <a:pt x="47930" y="81073"/>
                </a:lnTo>
                <a:lnTo>
                  <a:pt x="49408" y="59243"/>
                </a:lnTo>
                <a:lnTo>
                  <a:pt x="51472" y="36721"/>
                </a:lnTo>
                <a:lnTo>
                  <a:pt x="47451" y="33276"/>
                </a:lnTo>
                <a:lnTo>
                  <a:pt x="43367" y="29925"/>
                </a:lnTo>
                <a:lnTo>
                  <a:pt x="39211" y="26648"/>
                </a:lnTo>
                <a:close/>
              </a:path>
            </a:pathLst>
          </a:custGeom>
          <a:solidFill>
            <a:srgbClr val="251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10637" y="6628935"/>
            <a:ext cx="233366" cy="228728"/>
          </a:xfrm>
          <a:custGeom>
            <a:avLst/>
            <a:gdLst/>
            <a:ahLst/>
            <a:cxnLst/>
            <a:rect l="l" t="t" r="r" b="b"/>
            <a:pathLst>
              <a:path w="513080" h="377190">
                <a:moveTo>
                  <a:pt x="0" y="376951"/>
                </a:moveTo>
                <a:lnTo>
                  <a:pt x="513073" y="376951"/>
                </a:lnTo>
                <a:lnTo>
                  <a:pt x="513073" y="0"/>
                </a:lnTo>
                <a:lnTo>
                  <a:pt x="0" y="0"/>
                </a:lnTo>
                <a:lnTo>
                  <a:pt x="0" y="376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42332" cy="68492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14167" y="1219972"/>
            <a:ext cx="2130038" cy="5574195"/>
          </a:xfrm>
          <a:custGeom>
            <a:avLst/>
            <a:gdLst/>
            <a:ahLst/>
            <a:cxnLst/>
            <a:rect l="l" t="t" r="r" b="b"/>
            <a:pathLst>
              <a:path w="4683125" h="9192260">
                <a:moveTo>
                  <a:pt x="4410483" y="0"/>
                </a:moveTo>
                <a:lnTo>
                  <a:pt x="0" y="8548671"/>
                </a:lnTo>
                <a:lnTo>
                  <a:pt x="1246925" y="9191981"/>
                </a:lnTo>
                <a:lnTo>
                  <a:pt x="4682673" y="2532610"/>
                </a:lnTo>
                <a:lnTo>
                  <a:pt x="4682673" y="140429"/>
                </a:lnTo>
                <a:lnTo>
                  <a:pt x="4410483" y="0"/>
                </a:lnTo>
                <a:close/>
              </a:path>
            </a:pathLst>
          </a:custGeom>
          <a:solidFill>
            <a:srgbClr val="FFFFFF">
              <a:alpha val="8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09737" y="0"/>
            <a:ext cx="7434262" cy="66225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139561"/>
            <a:ext cx="1270802" cy="3673516"/>
          </a:xfrm>
          <a:custGeom>
            <a:avLst/>
            <a:gdLst/>
            <a:ahLst/>
            <a:cxnLst/>
            <a:rect l="l" t="t" r="r" b="b"/>
            <a:pathLst>
              <a:path w="2794000" h="6057900">
                <a:moveTo>
                  <a:pt x="1546593" y="0"/>
                </a:moveTo>
                <a:lnTo>
                  <a:pt x="0" y="2997703"/>
                </a:lnTo>
                <a:lnTo>
                  <a:pt x="0" y="6057892"/>
                </a:lnTo>
                <a:lnTo>
                  <a:pt x="2793519" y="643320"/>
                </a:lnTo>
                <a:lnTo>
                  <a:pt x="1546593" y="0"/>
                </a:lnTo>
                <a:close/>
              </a:path>
            </a:pathLst>
          </a:custGeom>
          <a:solidFill>
            <a:srgbClr val="FFFFFF">
              <a:alpha val="8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88532" y="78848"/>
            <a:ext cx="8158262" cy="6629272"/>
          </a:xfrm>
          <a:custGeom>
            <a:avLst/>
            <a:gdLst/>
            <a:ahLst/>
            <a:cxnLst/>
            <a:rect l="l" t="t" r="r" b="b"/>
            <a:pathLst>
              <a:path w="17936845" h="10932160">
                <a:moveTo>
                  <a:pt x="17936626" y="10931604"/>
                </a:moveTo>
                <a:lnTo>
                  <a:pt x="0" y="10931604"/>
                </a:lnTo>
                <a:lnTo>
                  <a:pt x="0" y="0"/>
                </a:lnTo>
                <a:lnTo>
                  <a:pt x="17936626" y="0"/>
                </a:lnTo>
                <a:lnTo>
                  <a:pt x="17936626" y="10931604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368423" cy="3659269"/>
          </a:xfrm>
          <a:custGeom>
            <a:avLst/>
            <a:gdLst/>
            <a:ahLst/>
            <a:cxnLst/>
            <a:rect l="l" t="t" r="r" b="b"/>
            <a:pathLst>
              <a:path w="3008630" h="6034405">
                <a:moveTo>
                  <a:pt x="2614117" y="0"/>
                </a:moveTo>
                <a:lnTo>
                  <a:pt x="1534301" y="0"/>
                </a:lnTo>
                <a:lnTo>
                  <a:pt x="0" y="2973878"/>
                </a:lnTo>
                <a:lnTo>
                  <a:pt x="0" y="6034066"/>
                </a:lnTo>
                <a:lnTo>
                  <a:pt x="3008228" y="203332"/>
                </a:lnTo>
                <a:lnTo>
                  <a:pt x="2614117" y="0"/>
                </a:lnTo>
                <a:close/>
              </a:path>
            </a:pathLst>
          </a:custGeom>
          <a:solidFill>
            <a:srgbClr val="FFFFFF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28276" y="881242"/>
            <a:ext cx="4569978" cy="5976587"/>
          </a:xfrm>
          <a:custGeom>
            <a:avLst/>
            <a:gdLst/>
            <a:ahLst/>
            <a:cxnLst/>
            <a:rect l="l" t="t" r="r" b="b"/>
            <a:pathLst>
              <a:path w="10047605" h="9855835">
                <a:moveTo>
                  <a:pt x="5084620" y="0"/>
                </a:moveTo>
                <a:lnTo>
                  <a:pt x="0" y="9855322"/>
                </a:lnTo>
                <a:lnTo>
                  <a:pt x="6283841" y="9855322"/>
                </a:lnTo>
                <a:lnTo>
                  <a:pt x="10047455" y="2560463"/>
                </a:lnTo>
                <a:lnTo>
                  <a:pt x="5084620" y="0"/>
                </a:lnTo>
                <a:close/>
              </a:path>
            </a:pathLst>
          </a:custGeom>
          <a:solidFill>
            <a:srgbClr val="FFFFFF">
              <a:alpha val="63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924551" y="3706265"/>
            <a:ext cx="1219681" cy="3151368"/>
          </a:xfrm>
          <a:custGeom>
            <a:avLst/>
            <a:gdLst/>
            <a:ahLst/>
            <a:cxnLst/>
            <a:rect l="l" t="t" r="r" b="b"/>
            <a:pathLst>
              <a:path w="2681605" h="5196840">
                <a:moveTo>
                  <a:pt x="2681094" y="0"/>
                </a:moveTo>
                <a:lnTo>
                  <a:pt x="0" y="5196650"/>
                </a:lnTo>
                <a:lnTo>
                  <a:pt x="1578826" y="5196650"/>
                </a:lnTo>
                <a:lnTo>
                  <a:pt x="2681094" y="3060172"/>
                </a:lnTo>
                <a:lnTo>
                  <a:pt x="2681094" y="0"/>
                </a:lnTo>
                <a:close/>
              </a:path>
            </a:pathLst>
          </a:custGeom>
          <a:solidFill>
            <a:srgbClr val="FFFFFF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21266" y="3194115"/>
            <a:ext cx="1251451" cy="3381252"/>
          </a:xfrm>
          <a:custGeom>
            <a:avLst/>
            <a:gdLst/>
            <a:ahLst/>
            <a:cxnLst/>
            <a:rect l="l" t="t" r="r" b="b"/>
            <a:pathLst>
              <a:path w="2751455" h="5575934">
                <a:moveTo>
                  <a:pt x="2750896" y="0"/>
                </a:moveTo>
                <a:lnTo>
                  <a:pt x="0" y="5331934"/>
                </a:lnTo>
                <a:lnTo>
                  <a:pt x="472446" y="5575676"/>
                </a:lnTo>
                <a:lnTo>
                  <a:pt x="2750896" y="1159462"/>
                </a:lnTo>
                <a:lnTo>
                  <a:pt x="2750896" y="0"/>
                </a:lnTo>
                <a:close/>
              </a:path>
            </a:pathLst>
          </a:custGeom>
          <a:solidFill>
            <a:srgbClr val="FFFFFF">
              <a:alpha val="8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33721" y="5348603"/>
            <a:ext cx="710279" cy="15069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41523" y="5919825"/>
            <a:ext cx="179645" cy="383909"/>
          </a:xfrm>
          <a:custGeom>
            <a:avLst/>
            <a:gdLst/>
            <a:ahLst/>
            <a:cxnLst/>
            <a:rect l="l" t="t" r="r" b="b"/>
            <a:pathLst>
              <a:path w="394969" h="633095">
                <a:moveTo>
                  <a:pt x="326635" y="0"/>
                </a:moveTo>
                <a:lnTo>
                  <a:pt x="0" y="560996"/>
                </a:lnTo>
                <a:lnTo>
                  <a:pt x="49217" y="632999"/>
                </a:lnTo>
                <a:lnTo>
                  <a:pt x="394696" y="39632"/>
                </a:lnTo>
                <a:lnTo>
                  <a:pt x="3266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78140" y="6255272"/>
            <a:ext cx="170981" cy="345403"/>
          </a:xfrm>
          <a:custGeom>
            <a:avLst/>
            <a:gdLst/>
            <a:ahLst/>
            <a:cxnLst/>
            <a:rect l="l" t="t" r="r" b="b"/>
            <a:pathLst>
              <a:path w="375919" h="569595">
                <a:moveTo>
                  <a:pt x="260401" y="0"/>
                </a:moveTo>
                <a:lnTo>
                  <a:pt x="0" y="447241"/>
                </a:lnTo>
                <a:lnTo>
                  <a:pt x="83463" y="569343"/>
                </a:lnTo>
                <a:lnTo>
                  <a:pt x="375821" y="67212"/>
                </a:lnTo>
                <a:lnTo>
                  <a:pt x="2604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80571" y="5903511"/>
            <a:ext cx="156540" cy="311902"/>
          </a:xfrm>
          <a:custGeom>
            <a:avLst/>
            <a:gdLst/>
            <a:ahLst/>
            <a:cxnLst/>
            <a:rect l="l" t="t" r="r" b="b"/>
            <a:pathLst>
              <a:path w="344169" h="514350">
                <a:moveTo>
                  <a:pt x="228147" y="0"/>
                </a:moveTo>
                <a:lnTo>
                  <a:pt x="0" y="391851"/>
                </a:lnTo>
                <a:lnTo>
                  <a:pt x="83459" y="513948"/>
                </a:lnTo>
                <a:lnTo>
                  <a:pt x="343567" y="67212"/>
                </a:lnTo>
                <a:lnTo>
                  <a:pt x="228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54528" y="6652642"/>
            <a:ext cx="89534" cy="205239"/>
          </a:xfrm>
          <a:custGeom>
            <a:avLst/>
            <a:gdLst/>
            <a:ahLst/>
            <a:cxnLst/>
            <a:rect l="l" t="t" r="r" b="b"/>
            <a:pathLst>
              <a:path w="196850" h="338454">
                <a:moveTo>
                  <a:pt x="196710" y="0"/>
                </a:moveTo>
                <a:lnTo>
                  <a:pt x="0" y="337857"/>
                </a:lnTo>
                <a:lnTo>
                  <a:pt x="196710" y="337857"/>
                </a:lnTo>
                <a:lnTo>
                  <a:pt x="196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6005788"/>
            <a:ext cx="9144000" cy="8522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168466" y="644109"/>
            <a:ext cx="138922" cy="215636"/>
          </a:xfrm>
          <a:custGeom>
            <a:avLst/>
            <a:gdLst/>
            <a:ahLst/>
            <a:cxnLst/>
            <a:rect l="l" t="t" r="r" b="b"/>
            <a:pathLst>
              <a:path w="305434" h="355600">
                <a:moveTo>
                  <a:pt x="143361" y="0"/>
                </a:moveTo>
                <a:lnTo>
                  <a:pt x="96546" y="0"/>
                </a:lnTo>
                <a:lnTo>
                  <a:pt x="87359" y="656"/>
                </a:lnTo>
                <a:lnTo>
                  <a:pt x="50004" y="22809"/>
                </a:lnTo>
                <a:lnTo>
                  <a:pt x="654" y="302765"/>
                </a:lnTo>
                <a:lnTo>
                  <a:pt x="0" y="312849"/>
                </a:lnTo>
                <a:lnTo>
                  <a:pt x="1223" y="322473"/>
                </a:lnTo>
                <a:lnTo>
                  <a:pt x="28997" y="354324"/>
                </a:lnTo>
                <a:lnTo>
                  <a:pt x="37564" y="355476"/>
                </a:lnTo>
                <a:lnTo>
                  <a:pt x="246730" y="355476"/>
                </a:lnTo>
                <a:lnTo>
                  <a:pt x="250160" y="337084"/>
                </a:lnTo>
                <a:lnTo>
                  <a:pt x="252047" y="327643"/>
                </a:lnTo>
                <a:lnTo>
                  <a:pt x="252932" y="323398"/>
                </a:lnTo>
                <a:lnTo>
                  <a:pt x="253358" y="320597"/>
                </a:lnTo>
                <a:lnTo>
                  <a:pt x="253473" y="319686"/>
                </a:lnTo>
                <a:lnTo>
                  <a:pt x="253756" y="316796"/>
                </a:lnTo>
                <a:lnTo>
                  <a:pt x="260629" y="274326"/>
                </a:lnTo>
                <a:lnTo>
                  <a:pt x="100933" y="274326"/>
                </a:lnTo>
                <a:lnTo>
                  <a:pt x="143361" y="0"/>
                </a:lnTo>
                <a:close/>
              </a:path>
              <a:path w="305434" h="355600">
                <a:moveTo>
                  <a:pt x="305021" y="0"/>
                </a:moveTo>
                <a:lnTo>
                  <a:pt x="255023" y="0"/>
                </a:lnTo>
                <a:lnTo>
                  <a:pt x="252321" y="136"/>
                </a:lnTo>
                <a:lnTo>
                  <a:pt x="215413" y="16344"/>
                </a:lnTo>
                <a:lnTo>
                  <a:pt x="166460" y="274326"/>
                </a:lnTo>
                <a:lnTo>
                  <a:pt x="260629" y="274326"/>
                </a:lnTo>
                <a:lnTo>
                  <a:pt x="305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47147" y="905866"/>
            <a:ext cx="84624" cy="258763"/>
          </a:xfrm>
          <a:custGeom>
            <a:avLst/>
            <a:gdLst/>
            <a:ahLst/>
            <a:cxnLst/>
            <a:rect l="l" t="t" r="r" b="b"/>
            <a:pathLst>
              <a:path w="186055" h="426719">
                <a:moveTo>
                  <a:pt x="185638" y="0"/>
                </a:moveTo>
                <a:lnTo>
                  <a:pt x="125179" y="0"/>
                </a:lnTo>
                <a:lnTo>
                  <a:pt x="117066" y="435"/>
                </a:lnTo>
                <a:lnTo>
                  <a:pt x="75339" y="20500"/>
                </a:lnTo>
                <a:lnTo>
                  <a:pt x="0" y="426353"/>
                </a:lnTo>
                <a:lnTo>
                  <a:pt x="56773" y="426353"/>
                </a:lnTo>
                <a:lnTo>
                  <a:pt x="98405" y="414008"/>
                </a:lnTo>
                <a:lnTo>
                  <a:pt x="121734" y="381203"/>
                </a:lnTo>
                <a:lnTo>
                  <a:pt x="1856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53681" y="473327"/>
            <a:ext cx="932595" cy="222954"/>
          </a:xfrm>
          <a:prstGeom prst="rect">
            <a:avLst/>
          </a:prstGeom>
        </p:spPr>
        <p:txBody>
          <a:bodyPr vert="horz" wrap="square" lIns="0" tIns="7438" rIns="0" bIns="0" rtlCol="0">
            <a:spAutoFit/>
          </a:bodyPr>
          <a:lstStyle/>
          <a:p>
            <a:pPr marL="6468">
              <a:spcBef>
                <a:spcPts val="58"/>
              </a:spcBef>
            </a:pPr>
            <a:r>
              <a:rPr sz="700" spc="5" dirty="0">
                <a:solidFill>
                  <a:srgbClr val="676058"/>
                </a:solidFill>
                <a:latin typeface="Century Gothic"/>
                <a:cs typeface="Century Gothic"/>
              </a:rPr>
              <a:t>Всероссийский</a:t>
            </a:r>
            <a:r>
              <a:rPr sz="700" spc="-13" dirty="0">
                <a:solidFill>
                  <a:srgbClr val="676058"/>
                </a:solidFill>
                <a:latin typeface="Century Gothic"/>
                <a:cs typeface="Century Gothic"/>
              </a:rPr>
              <a:t> </a:t>
            </a:r>
            <a:r>
              <a:rPr sz="700" spc="28" dirty="0">
                <a:solidFill>
                  <a:srgbClr val="676058"/>
                </a:solidFill>
                <a:latin typeface="Century Gothic"/>
                <a:cs typeface="Century Gothic"/>
              </a:rPr>
              <a:t>проект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53879" y="597887"/>
            <a:ext cx="1087691" cy="315941"/>
          </a:xfrm>
          <a:prstGeom prst="rect">
            <a:avLst/>
          </a:prstGeom>
        </p:spPr>
        <p:txBody>
          <a:bodyPr vert="horz" wrap="square" lIns="0" tIns="8085" rIns="0" bIns="0" rtlCol="0">
            <a:spAutoFit/>
          </a:bodyPr>
          <a:lstStyle/>
          <a:p>
            <a:pPr marL="6468">
              <a:spcBef>
                <a:spcPts val="64"/>
              </a:spcBef>
            </a:pPr>
            <a:r>
              <a:rPr sz="1000" spc="15" dirty="0">
                <a:solidFill>
                  <a:srgbClr val="676058"/>
                </a:solidFill>
                <a:latin typeface="Century Gothic"/>
                <a:cs typeface="Century Gothic"/>
              </a:rPr>
              <a:t>«НАШИ</a:t>
            </a:r>
            <a:r>
              <a:rPr sz="1000" spc="5" dirty="0">
                <a:solidFill>
                  <a:srgbClr val="676058"/>
                </a:solidFill>
                <a:latin typeface="Century Gothic"/>
                <a:cs typeface="Century Gothic"/>
              </a:rPr>
              <a:t> </a:t>
            </a:r>
            <a:r>
              <a:rPr sz="1000" spc="69" dirty="0">
                <a:solidFill>
                  <a:srgbClr val="676058"/>
                </a:solidFill>
                <a:latin typeface="Century Gothic"/>
                <a:cs typeface="Century Gothic"/>
              </a:rPr>
              <a:t>ПОБЕДЫ»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6323" y="-25362"/>
            <a:ext cx="7362825" cy="14540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" y="-44435"/>
            <a:ext cx="7229444" cy="13194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3106473" y="3813204"/>
            <a:ext cx="182245" cy="188682"/>
          </a:xfrm>
          <a:custGeom>
            <a:avLst/>
            <a:gdLst/>
            <a:ahLst/>
            <a:cxnLst/>
            <a:rect l="l" t="t" r="r" b="b"/>
            <a:pathLst>
              <a:path w="400684" h="311150">
                <a:moveTo>
                  <a:pt x="352429" y="0"/>
                </a:moveTo>
                <a:lnTo>
                  <a:pt x="336111" y="35830"/>
                </a:lnTo>
                <a:lnTo>
                  <a:pt x="305446" y="65306"/>
                </a:lnTo>
                <a:lnTo>
                  <a:pt x="259230" y="87435"/>
                </a:lnTo>
                <a:lnTo>
                  <a:pt x="205962" y="94855"/>
                </a:lnTo>
                <a:lnTo>
                  <a:pt x="95902" y="94855"/>
                </a:lnTo>
                <a:lnTo>
                  <a:pt x="0" y="310660"/>
                </a:lnTo>
                <a:lnTo>
                  <a:pt x="263730" y="310660"/>
                </a:lnTo>
                <a:lnTo>
                  <a:pt x="400281" y="3361"/>
                </a:lnTo>
                <a:lnTo>
                  <a:pt x="352429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66865" y="4398958"/>
            <a:ext cx="163183" cy="524073"/>
          </a:xfrm>
          <a:custGeom>
            <a:avLst/>
            <a:gdLst/>
            <a:ahLst/>
            <a:cxnLst/>
            <a:rect l="l" t="t" r="r" b="b"/>
            <a:pathLst>
              <a:path w="358775" h="864234">
                <a:moveTo>
                  <a:pt x="340345" y="0"/>
                </a:moveTo>
                <a:lnTo>
                  <a:pt x="0" y="765945"/>
                </a:lnTo>
                <a:lnTo>
                  <a:pt x="220244" y="863816"/>
                </a:lnTo>
                <a:lnTo>
                  <a:pt x="358585" y="552475"/>
                </a:lnTo>
                <a:lnTo>
                  <a:pt x="247709" y="552475"/>
                </a:lnTo>
                <a:lnTo>
                  <a:pt x="34034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09176" y="4680405"/>
            <a:ext cx="128524" cy="134388"/>
          </a:xfrm>
          <a:custGeom>
            <a:avLst/>
            <a:gdLst/>
            <a:ahLst/>
            <a:cxnLst/>
            <a:rect l="l" t="t" r="r" b="b"/>
            <a:pathLst>
              <a:path w="282575" h="221615">
                <a:moveTo>
                  <a:pt x="82510" y="0"/>
                </a:moveTo>
                <a:lnTo>
                  <a:pt x="54825" y="0"/>
                </a:lnTo>
                <a:lnTo>
                  <a:pt x="0" y="123399"/>
                </a:lnTo>
                <a:lnTo>
                  <a:pt x="220234" y="221260"/>
                </a:lnTo>
                <a:lnTo>
                  <a:pt x="279299" y="88342"/>
                </a:lnTo>
                <a:lnTo>
                  <a:pt x="68353" y="88342"/>
                </a:lnTo>
                <a:lnTo>
                  <a:pt x="82510" y="0"/>
                </a:lnTo>
                <a:close/>
              </a:path>
              <a:path w="282575" h="221615">
                <a:moveTo>
                  <a:pt x="282138" y="81955"/>
                </a:moveTo>
                <a:lnTo>
                  <a:pt x="269305" y="84711"/>
                </a:lnTo>
                <a:lnTo>
                  <a:pt x="256201" y="86712"/>
                </a:lnTo>
                <a:lnTo>
                  <a:pt x="242823" y="87930"/>
                </a:lnTo>
                <a:lnTo>
                  <a:pt x="229165" y="88342"/>
                </a:lnTo>
                <a:lnTo>
                  <a:pt x="279299" y="88342"/>
                </a:lnTo>
                <a:lnTo>
                  <a:pt x="282138" y="81955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07736" y="3399486"/>
            <a:ext cx="105419" cy="204469"/>
          </a:xfrm>
          <a:custGeom>
            <a:avLst/>
            <a:gdLst/>
            <a:ahLst/>
            <a:cxnLst/>
            <a:rect l="l" t="t" r="r" b="b"/>
            <a:pathLst>
              <a:path w="231775" h="337185">
                <a:moveTo>
                  <a:pt x="231155" y="0"/>
                </a:moveTo>
                <a:lnTo>
                  <a:pt x="124289" y="0"/>
                </a:lnTo>
                <a:lnTo>
                  <a:pt x="12983" y="250505"/>
                </a:lnTo>
                <a:lnTo>
                  <a:pt x="0" y="336785"/>
                </a:lnTo>
                <a:lnTo>
                  <a:pt x="180465" y="336785"/>
                </a:lnTo>
                <a:lnTo>
                  <a:pt x="23115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707736" y="3399486"/>
            <a:ext cx="105419" cy="204469"/>
          </a:xfrm>
          <a:custGeom>
            <a:avLst/>
            <a:gdLst/>
            <a:ahLst/>
            <a:cxnLst/>
            <a:rect l="l" t="t" r="r" b="b"/>
            <a:pathLst>
              <a:path w="231775" h="337185">
                <a:moveTo>
                  <a:pt x="231155" y="0"/>
                </a:moveTo>
                <a:lnTo>
                  <a:pt x="124289" y="0"/>
                </a:lnTo>
                <a:lnTo>
                  <a:pt x="12983" y="250505"/>
                </a:lnTo>
                <a:lnTo>
                  <a:pt x="0" y="336785"/>
                </a:lnTo>
                <a:lnTo>
                  <a:pt x="180465" y="336785"/>
                </a:lnTo>
                <a:lnTo>
                  <a:pt x="23115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12568" y="4164613"/>
            <a:ext cx="73938" cy="121680"/>
          </a:xfrm>
          <a:custGeom>
            <a:avLst/>
            <a:gdLst/>
            <a:ahLst/>
            <a:cxnLst/>
            <a:rect l="l" t="t" r="r" b="b"/>
            <a:pathLst>
              <a:path w="162559" h="200659">
                <a:moveTo>
                  <a:pt x="162194" y="0"/>
                </a:moveTo>
                <a:lnTo>
                  <a:pt x="34972" y="0"/>
                </a:lnTo>
                <a:lnTo>
                  <a:pt x="0" y="200622"/>
                </a:lnTo>
                <a:lnTo>
                  <a:pt x="73055" y="200622"/>
                </a:lnTo>
                <a:lnTo>
                  <a:pt x="16219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054247" y="4722668"/>
            <a:ext cx="151052" cy="152101"/>
          </a:xfrm>
          <a:custGeom>
            <a:avLst/>
            <a:gdLst/>
            <a:ahLst/>
            <a:cxnLst/>
            <a:rect l="l" t="t" r="r" b="b"/>
            <a:pathLst>
              <a:path w="332104" h="250825">
                <a:moveTo>
                  <a:pt x="331675" y="0"/>
                </a:moveTo>
                <a:lnTo>
                  <a:pt x="310595" y="8117"/>
                </a:lnTo>
                <a:lnTo>
                  <a:pt x="288699" y="13949"/>
                </a:lnTo>
                <a:lnTo>
                  <a:pt x="266019" y="17469"/>
                </a:lnTo>
                <a:lnTo>
                  <a:pt x="242589" y="18648"/>
                </a:lnTo>
                <a:lnTo>
                  <a:pt x="59663" y="18648"/>
                </a:lnTo>
                <a:lnTo>
                  <a:pt x="0" y="152927"/>
                </a:lnTo>
                <a:lnTo>
                  <a:pt x="220234" y="250788"/>
                </a:lnTo>
                <a:lnTo>
                  <a:pt x="33167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441206" y="4733196"/>
            <a:ext cx="217769" cy="352334"/>
          </a:xfrm>
          <a:custGeom>
            <a:avLst/>
            <a:gdLst/>
            <a:ahLst/>
            <a:cxnLst/>
            <a:rect l="l" t="t" r="r" b="b"/>
            <a:pathLst>
              <a:path w="478790" h="581025">
                <a:moveTo>
                  <a:pt x="478257" y="0"/>
                </a:moveTo>
                <a:lnTo>
                  <a:pt x="470613" y="764"/>
                </a:lnTo>
                <a:lnTo>
                  <a:pt x="462875" y="1287"/>
                </a:lnTo>
                <a:lnTo>
                  <a:pt x="213951" y="1287"/>
                </a:lnTo>
                <a:lnTo>
                  <a:pt x="0" y="482781"/>
                </a:lnTo>
                <a:lnTo>
                  <a:pt x="220244" y="580652"/>
                </a:lnTo>
                <a:lnTo>
                  <a:pt x="47825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20201" y="3337814"/>
            <a:ext cx="89534" cy="365426"/>
          </a:xfrm>
          <a:custGeom>
            <a:avLst/>
            <a:gdLst/>
            <a:ahLst/>
            <a:cxnLst/>
            <a:rect l="l" t="t" r="r" b="b"/>
            <a:pathLst>
              <a:path w="196850" h="602614">
                <a:moveTo>
                  <a:pt x="196381" y="0"/>
                </a:moveTo>
                <a:lnTo>
                  <a:pt x="39695" y="352628"/>
                </a:lnTo>
                <a:lnTo>
                  <a:pt x="0" y="602379"/>
                </a:lnTo>
                <a:lnTo>
                  <a:pt x="153890" y="256055"/>
                </a:lnTo>
                <a:lnTo>
                  <a:pt x="19638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296777" y="3305689"/>
            <a:ext cx="81447" cy="324994"/>
          </a:xfrm>
          <a:custGeom>
            <a:avLst/>
            <a:gdLst/>
            <a:ahLst/>
            <a:cxnLst/>
            <a:rect l="l" t="t" r="r" b="b"/>
            <a:pathLst>
              <a:path w="179070" h="535939">
                <a:moveTo>
                  <a:pt x="179031" y="0"/>
                </a:moveTo>
                <a:lnTo>
                  <a:pt x="166706" y="0"/>
                </a:lnTo>
                <a:lnTo>
                  <a:pt x="38072" y="289509"/>
                </a:lnTo>
                <a:lnTo>
                  <a:pt x="0" y="535627"/>
                </a:lnTo>
                <a:lnTo>
                  <a:pt x="139021" y="222747"/>
                </a:lnTo>
                <a:lnTo>
                  <a:pt x="169827" y="34428"/>
                </a:lnTo>
                <a:lnTo>
                  <a:pt x="171029" y="25366"/>
                </a:lnTo>
                <a:lnTo>
                  <a:pt x="172968" y="16605"/>
                </a:lnTo>
                <a:lnTo>
                  <a:pt x="175637" y="8149"/>
                </a:lnTo>
                <a:lnTo>
                  <a:pt x="17903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314093" y="3305690"/>
            <a:ext cx="58630" cy="175589"/>
          </a:xfrm>
          <a:custGeom>
            <a:avLst/>
            <a:gdLst/>
            <a:ahLst/>
            <a:cxnLst/>
            <a:rect l="l" t="t" r="r" b="b"/>
            <a:pathLst>
              <a:path w="128904" h="289560">
                <a:moveTo>
                  <a:pt x="128645" y="0"/>
                </a:moveTo>
                <a:lnTo>
                  <a:pt x="44783" y="0"/>
                </a:lnTo>
                <a:lnTo>
                  <a:pt x="0" y="289509"/>
                </a:lnTo>
                <a:lnTo>
                  <a:pt x="12864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314093" y="3305690"/>
            <a:ext cx="58630" cy="175589"/>
          </a:xfrm>
          <a:custGeom>
            <a:avLst/>
            <a:gdLst/>
            <a:ahLst/>
            <a:cxnLst/>
            <a:rect l="l" t="t" r="r" b="b"/>
            <a:pathLst>
              <a:path w="128904" h="289560">
                <a:moveTo>
                  <a:pt x="128645" y="0"/>
                </a:moveTo>
                <a:lnTo>
                  <a:pt x="44783" y="0"/>
                </a:lnTo>
                <a:lnTo>
                  <a:pt x="0" y="289509"/>
                </a:lnTo>
                <a:lnTo>
                  <a:pt x="12864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116841" y="3493083"/>
            <a:ext cx="73360" cy="238355"/>
          </a:xfrm>
          <a:custGeom>
            <a:avLst/>
            <a:gdLst/>
            <a:ahLst/>
            <a:cxnLst/>
            <a:rect l="l" t="t" r="r" b="b"/>
            <a:pathLst>
              <a:path w="161290" h="393064">
                <a:moveTo>
                  <a:pt x="161283" y="0"/>
                </a:moveTo>
                <a:lnTo>
                  <a:pt x="7392" y="346335"/>
                </a:lnTo>
                <a:lnTo>
                  <a:pt x="0" y="392867"/>
                </a:lnTo>
                <a:lnTo>
                  <a:pt x="96080" y="392867"/>
                </a:lnTo>
                <a:lnTo>
                  <a:pt x="161283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116841" y="3493083"/>
            <a:ext cx="73360" cy="238355"/>
          </a:xfrm>
          <a:custGeom>
            <a:avLst/>
            <a:gdLst/>
            <a:ahLst/>
            <a:cxnLst/>
            <a:rect l="l" t="t" r="r" b="b"/>
            <a:pathLst>
              <a:path w="161290" h="393064">
                <a:moveTo>
                  <a:pt x="161283" y="0"/>
                </a:moveTo>
                <a:lnTo>
                  <a:pt x="7392" y="346335"/>
                </a:lnTo>
                <a:lnTo>
                  <a:pt x="0" y="392867"/>
                </a:lnTo>
                <a:lnTo>
                  <a:pt x="96080" y="392867"/>
                </a:lnTo>
                <a:lnTo>
                  <a:pt x="161283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138256" y="3313298"/>
            <a:ext cx="74515" cy="238355"/>
          </a:xfrm>
          <a:custGeom>
            <a:avLst/>
            <a:gdLst/>
            <a:ahLst/>
            <a:cxnLst/>
            <a:rect l="l" t="t" r="r" b="b"/>
            <a:pathLst>
              <a:path w="163829" h="393064">
                <a:moveTo>
                  <a:pt x="163366" y="0"/>
                </a:moveTo>
                <a:lnTo>
                  <a:pt x="61610" y="5402"/>
                </a:lnTo>
                <a:lnTo>
                  <a:pt x="0" y="393056"/>
                </a:lnTo>
                <a:lnTo>
                  <a:pt x="156686" y="40428"/>
                </a:lnTo>
                <a:lnTo>
                  <a:pt x="159639" y="22617"/>
                </a:lnTo>
                <a:lnTo>
                  <a:pt x="159806" y="14889"/>
                </a:lnTo>
                <a:lnTo>
                  <a:pt x="161105" y="7340"/>
                </a:lnTo>
                <a:lnTo>
                  <a:pt x="16336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285080" y="3440763"/>
            <a:ext cx="75093" cy="290724"/>
          </a:xfrm>
          <a:custGeom>
            <a:avLst/>
            <a:gdLst/>
            <a:ahLst/>
            <a:cxnLst/>
            <a:rect l="l" t="t" r="r" b="b"/>
            <a:pathLst>
              <a:path w="165100" h="479425">
                <a:moveTo>
                  <a:pt x="164738" y="0"/>
                </a:moveTo>
                <a:lnTo>
                  <a:pt x="25716" y="312880"/>
                </a:lnTo>
                <a:lnTo>
                  <a:pt x="0" y="479147"/>
                </a:lnTo>
                <a:lnTo>
                  <a:pt x="86374" y="479147"/>
                </a:lnTo>
                <a:lnTo>
                  <a:pt x="164738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285080" y="3440763"/>
            <a:ext cx="75093" cy="290724"/>
          </a:xfrm>
          <a:custGeom>
            <a:avLst/>
            <a:gdLst/>
            <a:ahLst/>
            <a:cxnLst/>
            <a:rect l="l" t="t" r="r" b="b"/>
            <a:pathLst>
              <a:path w="165100" h="479425">
                <a:moveTo>
                  <a:pt x="164738" y="0"/>
                </a:moveTo>
                <a:lnTo>
                  <a:pt x="25716" y="312880"/>
                </a:lnTo>
                <a:lnTo>
                  <a:pt x="0" y="479147"/>
                </a:lnTo>
                <a:lnTo>
                  <a:pt x="86374" y="479147"/>
                </a:lnTo>
                <a:lnTo>
                  <a:pt x="164738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000188" y="4462093"/>
            <a:ext cx="72782" cy="218332"/>
          </a:xfrm>
          <a:custGeom>
            <a:avLst/>
            <a:gdLst/>
            <a:ahLst/>
            <a:cxnLst/>
            <a:rect l="l" t="t" r="r" b="b"/>
            <a:pathLst>
              <a:path w="160020" h="360045">
                <a:moveTo>
                  <a:pt x="159974" y="0"/>
                </a:moveTo>
                <a:lnTo>
                  <a:pt x="0" y="360020"/>
                </a:lnTo>
                <a:lnTo>
                  <a:pt x="74584" y="360020"/>
                </a:lnTo>
                <a:lnTo>
                  <a:pt x="117891" y="262546"/>
                </a:lnTo>
                <a:lnTo>
                  <a:pt x="15997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965351" y="4164616"/>
            <a:ext cx="86934" cy="260689"/>
          </a:xfrm>
          <a:custGeom>
            <a:avLst/>
            <a:gdLst/>
            <a:ahLst/>
            <a:cxnLst/>
            <a:rect l="l" t="t" r="r" b="b"/>
            <a:pathLst>
              <a:path w="191134" h="429895">
                <a:moveTo>
                  <a:pt x="190821" y="0"/>
                </a:moveTo>
                <a:lnTo>
                  <a:pt x="119535" y="0"/>
                </a:lnTo>
                <a:lnTo>
                  <a:pt x="44993" y="167754"/>
                </a:lnTo>
                <a:lnTo>
                  <a:pt x="0" y="429442"/>
                </a:lnTo>
                <a:lnTo>
                  <a:pt x="19082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985816" y="4164616"/>
            <a:ext cx="33904" cy="10172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034111" y="4621304"/>
            <a:ext cx="19928" cy="59300"/>
          </a:xfrm>
          <a:custGeom>
            <a:avLst/>
            <a:gdLst/>
            <a:ahLst/>
            <a:cxnLst/>
            <a:rect l="l" t="t" r="r" b="b"/>
            <a:pathLst>
              <a:path w="43815" h="97790">
                <a:moveTo>
                  <a:pt x="43307" y="0"/>
                </a:moveTo>
                <a:lnTo>
                  <a:pt x="0" y="97473"/>
                </a:lnTo>
                <a:lnTo>
                  <a:pt x="27685" y="97473"/>
                </a:lnTo>
                <a:lnTo>
                  <a:pt x="4330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034111" y="4621304"/>
            <a:ext cx="19928" cy="59300"/>
          </a:xfrm>
          <a:custGeom>
            <a:avLst/>
            <a:gdLst/>
            <a:ahLst/>
            <a:cxnLst/>
            <a:rect l="l" t="t" r="r" b="b"/>
            <a:pathLst>
              <a:path w="43815" h="97790">
                <a:moveTo>
                  <a:pt x="43307" y="0"/>
                </a:moveTo>
                <a:lnTo>
                  <a:pt x="0" y="97473"/>
                </a:lnTo>
                <a:lnTo>
                  <a:pt x="27685" y="97473"/>
                </a:lnTo>
                <a:lnTo>
                  <a:pt x="4330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288536" y="3635101"/>
            <a:ext cx="81447" cy="183291"/>
          </a:xfrm>
          <a:custGeom>
            <a:avLst/>
            <a:gdLst/>
            <a:ahLst/>
            <a:cxnLst/>
            <a:rect l="l" t="t" r="r" b="b"/>
            <a:pathLst>
              <a:path w="179070" h="302260">
                <a:moveTo>
                  <a:pt x="178696" y="0"/>
                </a:moveTo>
                <a:lnTo>
                  <a:pt x="131995" y="0"/>
                </a:lnTo>
                <a:lnTo>
                  <a:pt x="0" y="297069"/>
                </a:lnTo>
                <a:lnTo>
                  <a:pt x="72322" y="302137"/>
                </a:lnTo>
                <a:lnTo>
                  <a:pt x="162769" y="98572"/>
                </a:lnTo>
                <a:lnTo>
                  <a:pt x="1786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306263" y="3336443"/>
            <a:ext cx="97910" cy="159417"/>
          </a:xfrm>
          <a:custGeom>
            <a:avLst/>
            <a:gdLst/>
            <a:ahLst/>
            <a:cxnLst/>
            <a:rect l="l" t="t" r="r" b="b"/>
            <a:pathLst>
              <a:path w="215265" h="262889">
                <a:moveTo>
                  <a:pt x="214768" y="0"/>
                </a:moveTo>
                <a:lnTo>
                  <a:pt x="43359" y="10743"/>
                </a:lnTo>
                <a:lnTo>
                  <a:pt x="35695" y="28020"/>
                </a:lnTo>
                <a:lnTo>
                  <a:pt x="0" y="262630"/>
                </a:lnTo>
                <a:lnTo>
                  <a:pt x="175512" y="262630"/>
                </a:lnTo>
                <a:lnTo>
                  <a:pt x="214768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306263" y="3021600"/>
            <a:ext cx="227011" cy="474400"/>
          </a:xfrm>
          <a:custGeom>
            <a:avLst/>
            <a:gdLst/>
            <a:ahLst/>
            <a:cxnLst/>
            <a:rect l="l" t="t" r="r" b="b"/>
            <a:pathLst>
              <a:path w="499109" h="782320">
                <a:moveTo>
                  <a:pt x="278839" y="0"/>
                </a:moveTo>
                <a:lnTo>
                  <a:pt x="35695" y="547218"/>
                </a:lnTo>
                <a:lnTo>
                  <a:pt x="0" y="781829"/>
                </a:lnTo>
                <a:lnTo>
                  <a:pt x="175512" y="781829"/>
                </a:lnTo>
                <a:lnTo>
                  <a:pt x="217501" y="500895"/>
                </a:lnTo>
                <a:lnTo>
                  <a:pt x="224622" y="480032"/>
                </a:lnTo>
                <a:lnTo>
                  <a:pt x="251903" y="442104"/>
                </a:lnTo>
                <a:lnTo>
                  <a:pt x="294045" y="411439"/>
                </a:lnTo>
                <a:lnTo>
                  <a:pt x="342044" y="395498"/>
                </a:lnTo>
                <a:lnTo>
                  <a:pt x="367800" y="393317"/>
                </a:lnTo>
                <a:lnTo>
                  <a:pt x="499084" y="97871"/>
                </a:lnTo>
                <a:lnTo>
                  <a:pt x="278839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266769" y="3635101"/>
            <a:ext cx="82025" cy="180210"/>
          </a:xfrm>
          <a:custGeom>
            <a:avLst/>
            <a:gdLst/>
            <a:ahLst/>
            <a:cxnLst/>
            <a:rect l="l" t="t" r="r" b="b"/>
            <a:pathLst>
              <a:path w="180340" h="297179">
                <a:moveTo>
                  <a:pt x="179847" y="0"/>
                </a:moveTo>
                <a:lnTo>
                  <a:pt x="50878" y="0"/>
                </a:lnTo>
                <a:lnTo>
                  <a:pt x="2492" y="278944"/>
                </a:lnTo>
                <a:lnTo>
                  <a:pt x="2031" y="284012"/>
                </a:lnTo>
                <a:lnTo>
                  <a:pt x="1120" y="288902"/>
                </a:lnTo>
                <a:lnTo>
                  <a:pt x="0" y="293708"/>
                </a:lnTo>
                <a:lnTo>
                  <a:pt x="47851" y="297069"/>
                </a:lnTo>
                <a:lnTo>
                  <a:pt x="17984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266769" y="3635101"/>
            <a:ext cx="82025" cy="180210"/>
          </a:xfrm>
          <a:custGeom>
            <a:avLst/>
            <a:gdLst/>
            <a:ahLst/>
            <a:cxnLst/>
            <a:rect l="l" t="t" r="r" b="b"/>
            <a:pathLst>
              <a:path w="180340" h="297179">
                <a:moveTo>
                  <a:pt x="179847" y="0"/>
                </a:moveTo>
                <a:lnTo>
                  <a:pt x="50878" y="0"/>
                </a:lnTo>
                <a:lnTo>
                  <a:pt x="2492" y="278944"/>
                </a:lnTo>
                <a:lnTo>
                  <a:pt x="2031" y="284012"/>
                </a:lnTo>
                <a:lnTo>
                  <a:pt x="1120" y="288902"/>
                </a:lnTo>
                <a:lnTo>
                  <a:pt x="0" y="293708"/>
                </a:lnTo>
                <a:lnTo>
                  <a:pt x="47851" y="297069"/>
                </a:lnTo>
                <a:lnTo>
                  <a:pt x="17984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321430" y="3694878"/>
            <a:ext cx="41143" cy="1258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687870" y="3509363"/>
            <a:ext cx="74226" cy="222182"/>
          </a:xfrm>
          <a:custGeom>
            <a:avLst/>
            <a:gdLst/>
            <a:ahLst/>
            <a:cxnLst/>
            <a:rect l="l" t="t" r="r" b="b"/>
            <a:pathLst>
              <a:path w="163195" h="366395">
                <a:moveTo>
                  <a:pt x="162654" y="0"/>
                </a:moveTo>
                <a:lnTo>
                  <a:pt x="0" y="366020"/>
                </a:lnTo>
                <a:lnTo>
                  <a:pt x="71296" y="366020"/>
                </a:lnTo>
                <a:lnTo>
                  <a:pt x="120142" y="256065"/>
                </a:lnTo>
                <a:lnTo>
                  <a:pt x="16265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720298" y="3664641"/>
            <a:ext cx="22239" cy="67001"/>
          </a:xfrm>
          <a:custGeom>
            <a:avLst/>
            <a:gdLst/>
            <a:ahLst/>
            <a:cxnLst/>
            <a:rect l="l" t="t" r="r" b="b"/>
            <a:pathLst>
              <a:path w="48895" h="110489">
                <a:moveTo>
                  <a:pt x="48846" y="0"/>
                </a:moveTo>
                <a:lnTo>
                  <a:pt x="0" y="109954"/>
                </a:lnTo>
                <a:lnTo>
                  <a:pt x="30606" y="109954"/>
                </a:lnTo>
                <a:lnTo>
                  <a:pt x="4884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720298" y="3664641"/>
            <a:ext cx="22239" cy="67001"/>
          </a:xfrm>
          <a:custGeom>
            <a:avLst/>
            <a:gdLst/>
            <a:ahLst/>
            <a:cxnLst/>
            <a:rect l="l" t="t" r="r" b="b"/>
            <a:pathLst>
              <a:path w="48895" h="110489">
                <a:moveTo>
                  <a:pt x="48846" y="0"/>
                </a:moveTo>
                <a:lnTo>
                  <a:pt x="0" y="109954"/>
                </a:lnTo>
                <a:lnTo>
                  <a:pt x="30606" y="109954"/>
                </a:lnTo>
                <a:lnTo>
                  <a:pt x="4884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49791" y="3350516"/>
            <a:ext cx="131990" cy="380829"/>
          </a:xfrm>
          <a:custGeom>
            <a:avLst/>
            <a:gdLst/>
            <a:ahLst/>
            <a:cxnLst/>
            <a:rect l="l" t="t" r="r" b="b"/>
            <a:pathLst>
              <a:path w="290195" h="628014">
                <a:moveTo>
                  <a:pt x="289844" y="0"/>
                </a:moveTo>
                <a:lnTo>
                  <a:pt x="99033" y="0"/>
                </a:lnTo>
                <a:lnTo>
                  <a:pt x="96122" y="6544"/>
                </a:lnTo>
                <a:lnTo>
                  <a:pt x="0" y="627970"/>
                </a:lnTo>
                <a:lnTo>
                  <a:pt x="83725" y="627970"/>
                </a:lnTo>
                <a:lnTo>
                  <a:pt x="246369" y="261950"/>
                </a:lnTo>
                <a:lnTo>
                  <a:pt x="28984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649791" y="3350516"/>
            <a:ext cx="131990" cy="380829"/>
          </a:xfrm>
          <a:custGeom>
            <a:avLst/>
            <a:gdLst/>
            <a:ahLst/>
            <a:cxnLst/>
            <a:rect l="l" t="t" r="r" b="b"/>
            <a:pathLst>
              <a:path w="290195" h="628014">
                <a:moveTo>
                  <a:pt x="289844" y="0"/>
                </a:moveTo>
                <a:lnTo>
                  <a:pt x="99033" y="0"/>
                </a:lnTo>
                <a:lnTo>
                  <a:pt x="96122" y="6544"/>
                </a:lnTo>
                <a:lnTo>
                  <a:pt x="0" y="627970"/>
                </a:lnTo>
                <a:lnTo>
                  <a:pt x="83725" y="627970"/>
                </a:lnTo>
                <a:lnTo>
                  <a:pt x="246369" y="261950"/>
                </a:lnTo>
                <a:lnTo>
                  <a:pt x="28984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94824" y="4184575"/>
            <a:ext cx="127947" cy="383524"/>
          </a:xfrm>
          <a:custGeom>
            <a:avLst/>
            <a:gdLst/>
            <a:ahLst/>
            <a:cxnLst/>
            <a:rect l="l" t="t" r="r" b="b"/>
            <a:pathLst>
              <a:path w="281304" h="632459">
                <a:moveTo>
                  <a:pt x="280850" y="0"/>
                </a:moveTo>
                <a:lnTo>
                  <a:pt x="0" y="632043"/>
                </a:lnTo>
                <a:lnTo>
                  <a:pt x="71285" y="632043"/>
                </a:lnTo>
                <a:lnTo>
                  <a:pt x="236003" y="261363"/>
                </a:lnTo>
                <a:lnTo>
                  <a:pt x="28085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527246" y="4343066"/>
            <a:ext cx="75093" cy="224878"/>
          </a:xfrm>
          <a:custGeom>
            <a:avLst/>
            <a:gdLst/>
            <a:ahLst/>
            <a:cxnLst/>
            <a:rect l="l" t="t" r="r" b="b"/>
            <a:pathLst>
              <a:path w="165100" h="370840">
                <a:moveTo>
                  <a:pt x="164717" y="0"/>
                </a:moveTo>
                <a:lnTo>
                  <a:pt x="0" y="370679"/>
                </a:lnTo>
                <a:lnTo>
                  <a:pt x="101106" y="370679"/>
                </a:lnTo>
                <a:lnTo>
                  <a:pt x="16471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527246" y="4343066"/>
            <a:ext cx="75093" cy="224878"/>
          </a:xfrm>
          <a:custGeom>
            <a:avLst/>
            <a:gdLst/>
            <a:ahLst/>
            <a:cxnLst/>
            <a:rect l="l" t="t" r="r" b="b"/>
            <a:pathLst>
              <a:path w="165100" h="370840">
                <a:moveTo>
                  <a:pt x="164717" y="0"/>
                </a:moveTo>
                <a:lnTo>
                  <a:pt x="0" y="370679"/>
                </a:lnTo>
                <a:lnTo>
                  <a:pt x="101106" y="370679"/>
                </a:lnTo>
                <a:lnTo>
                  <a:pt x="16471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627073" y="4449296"/>
            <a:ext cx="67737" cy="12165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555840" y="4164613"/>
            <a:ext cx="20217" cy="60455"/>
          </a:xfrm>
          <a:custGeom>
            <a:avLst/>
            <a:gdLst/>
            <a:ahLst/>
            <a:cxnLst/>
            <a:rect l="l" t="t" r="r" b="b"/>
            <a:pathLst>
              <a:path w="44450" h="99695">
                <a:moveTo>
                  <a:pt x="44071" y="0"/>
                </a:moveTo>
                <a:lnTo>
                  <a:pt x="11968" y="0"/>
                </a:lnTo>
                <a:lnTo>
                  <a:pt x="0" y="99180"/>
                </a:lnTo>
                <a:lnTo>
                  <a:pt x="4407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560414" y="4423981"/>
            <a:ext cx="81420" cy="14697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655293" y="4164614"/>
            <a:ext cx="73071" cy="165963"/>
          </a:xfrm>
          <a:custGeom>
            <a:avLst/>
            <a:gdLst/>
            <a:ahLst/>
            <a:cxnLst/>
            <a:rect l="l" t="t" r="r" b="b"/>
            <a:pathLst>
              <a:path w="160654" h="273684">
                <a:moveTo>
                  <a:pt x="160455" y="0"/>
                </a:moveTo>
                <a:lnTo>
                  <a:pt x="89149" y="0"/>
                </a:lnTo>
                <a:lnTo>
                  <a:pt x="0" y="200611"/>
                </a:lnTo>
                <a:lnTo>
                  <a:pt x="52239" y="200611"/>
                </a:lnTo>
                <a:lnTo>
                  <a:pt x="39024" y="273290"/>
                </a:lnTo>
                <a:lnTo>
                  <a:pt x="16045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978939" y="4449295"/>
            <a:ext cx="45056" cy="121680"/>
          </a:xfrm>
          <a:custGeom>
            <a:avLst/>
            <a:gdLst/>
            <a:ahLst/>
            <a:cxnLst/>
            <a:rect l="l" t="t" r="r" b="b"/>
            <a:pathLst>
              <a:path w="99059" h="200659">
                <a:moveTo>
                  <a:pt x="98824" y="0"/>
                </a:moveTo>
                <a:lnTo>
                  <a:pt x="32218" y="0"/>
                </a:lnTo>
                <a:lnTo>
                  <a:pt x="0" y="200622"/>
                </a:lnTo>
                <a:lnTo>
                  <a:pt x="9685" y="200622"/>
                </a:lnTo>
                <a:lnTo>
                  <a:pt x="9882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103293" y="4555416"/>
            <a:ext cx="5199" cy="15787"/>
          </a:xfrm>
          <a:custGeom>
            <a:avLst/>
            <a:gdLst/>
            <a:ahLst/>
            <a:cxnLst/>
            <a:rect l="l" t="t" r="r" b="b"/>
            <a:pathLst>
              <a:path w="11429" h="26034">
                <a:moveTo>
                  <a:pt x="11381" y="0"/>
                </a:moveTo>
                <a:lnTo>
                  <a:pt x="0" y="25622"/>
                </a:lnTo>
                <a:lnTo>
                  <a:pt x="7036" y="25622"/>
                </a:lnTo>
                <a:lnTo>
                  <a:pt x="1138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983343" y="4449295"/>
            <a:ext cx="138633" cy="121680"/>
          </a:xfrm>
          <a:custGeom>
            <a:avLst/>
            <a:gdLst/>
            <a:ahLst/>
            <a:cxnLst/>
            <a:rect l="l" t="t" r="r" b="b"/>
            <a:pathLst>
              <a:path w="304800" h="200659">
                <a:moveTo>
                  <a:pt x="304776" y="0"/>
                </a:moveTo>
                <a:lnTo>
                  <a:pt x="89138" y="0"/>
                </a:lnTo>
                <a:lnTo>
                  <a:pt x="0" y="200622"/>
                </a:lnTo>
                <a:lnTo>
                  <a:pt x="263719" y="200622"/>
                </a:lnTo>
                <a:lnTo>
                  <a:pt x="275101" y="174999"/>
                </a:lnTo>
                <a:lnTo>
                  <a:pt x="30477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983343" y="4449295"/>
            <a:ext cx="138633" cy="121680"/>
          </a:xfrm>
          <a:custGeom>
            <a:avLst/>
            <a:gdLst/>
            <a:ahLst/>
            <a:cxnLst/>
            <a:rect l="l" t="t" r="r" b="b"/>
            <a:pathLst>
              <a:path w="304800" h="200659">
                <a:moveTo>
                  <a:pt x="304776" y="0"/>
                </a:moveTo>
                <a:lnTo>
                  <a:pt x="89138" y="0"/>
                </a:lnTo>
                <a:lnTo>
                  <a:pt x="0" y="200622"/>
                </a:lnTo>
                <a:lnTo>
                  <a:pt x="263719" y="200622"/>
                </a:lnTo>
                <a:lnTo>
                  <a:pt x="275101" y="174999"/>
                </a:lnTo>
                <a:lnTo>
                  <a:pt x="30477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0" y="1758"/>
            <a:ext cx="987015" cy="103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357158" y="3429000"/>
            <a:ext cx="2357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ru-RU" sz="2800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417416"/>
            <a:ext cx="832247" cy="10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76488" y="1074415"/>
            <a:ext cx="3598873" cy="2579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sun9-3.userapi.com/impg/c858032/v858032355/18f37c/vjX8SA2jo0Y.jpg?size=1280x854&amp;quality=96&amp;sign=6ac2155def2ba8f7084a56812d825aaf&amp;type=album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36" y="1272081"/>
            <a:ext cx="3370036" cy="224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Прямоугольник 104"/>
          <p:cNvSpPr/>
          <p:nvPr/>
        </p:nvSpPr>
        <p:spPr>
          <a:xfrm>
            <a:off x="5314235" y="16462"/>
            <a:ext cx="3903806" cy="2717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4019708" y="3725206"/>
            <a:ext cx="3800317" cy="2353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8" name="Picture 2" descr="https://psv4.userapi.com/c856428/u204287130/docs/d7/cbf7afaf267d/2.png?extra=nTvvojaR2EEZqjE9Wry7BjyqC-HmrkbStD8OlFwvhEmxbavbHTHrc8BPNSmFTSNmKFHBYxE1ZpbTOX3HCytAIm5JFT6dTw7sBhsZB4q_nUrYoOxA4QQZsvv2pFhj1UP-WaL3FVItMmFU8VftIbfjEVdzeds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78" y="5118398"/>
            <a:ext cx="2058782" cy="198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30.userapi.com/impg/JyYZRD5r7vMIMvWzUIwMTP2gBqnY9U5cPzsCjQ/agTAJkiNhdM.jpg?size=1280x853&amp;quality=96&amp;sign=a6390f2f14d83366ca9ad040c452eba2&amp;type=album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165" y="3757405"/>
            <a:ext cx="3353402" cy="223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4491106" y="5534016"/>
            <a:ext cx="28575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Международная акция «Сад Памяти»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84211" y="3237564"/>
            <a:ext cx="27365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Всероссийская акция «Письмо Победы»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155950" y="2314775"/>
            <a:ext cx="27365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Всероссийская акция «Блокадный хлеб»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6" name="Picture 2" descr="https://sun9-22.userapi.com/impg/c855416/v855416142/1e0b4b/qxG1tlgllL0.jpg?size=1280x854&amp;quality=96&amp;sign=6d4ed135baa97e2a13dadc6760c678ed&amp;type=album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93" y="176200"/>
            <a:ext cx="3642202" cy="243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05" grpId="0" animBg="1"/>
      <p:bldP spid="107" grpId="0" animBg="1"/>
      <p:bldP spid="109" grpId="0"/>
      <p:bldP spid="110" grpId="0"/>
      <p:bldP spid="1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62874" y="5727298"/>
            <a:ext cx="1381125" cy="907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20025" y="5787085"/>
            <a:ext cx="1323975" cy="764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27287" y="6026889"/>
            <a:ext cx="42553" cy="71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78583" y="6026889"/>
            <a:ext cx="60746" cy="716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21365" y="6025658"/>
            <a:ext cx="520187" cy="319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71152" y="5930454"/>
            <a:ext cx="303548" cy="280327"/>
          </a:xfrm>
          <a:custGeom>
            <a:avLst/>
            <a:gdLst/>
            <a:ahLst/>
            <a:cxnLst/>
            <a:rect l="l" t="t" r="r" b="b"/>
            <a:pathLst>
              <a:path w="667384" h="462279">
                <a:moveTo>
                  <a:pt x="616846" y="194218"/>
                </a:moveTo>
                <a:lnTo>
                  <a:pt x="368716" y="194218"/>
                </a:lnTo>
                <a:lnTo>
                  <a:pt x="378395" y="195683"/>
                </a:lnTo>
                <a:lnTo>
                  <a:pt x="387766" y="199063"/>
                </a:lnTo>
                <a:lnTo>
                  <a:pt x="414437" y="230129"/>
                </a:lnTo>
                <a:lnTo>
                  <a:pt x="414563" y="230527"/>
                </a:lnTo>
                <a:lnTo>
                  <a:pt x="417463" y="237594"/>
                </a:lnTo>
                <a:lnTo>
                  <a:pt x="448834" y="252536"/>
                </a:lnTo>
                <a:lnTo>
                  <a:pt x="450122" y="253018"/>
                </a:lnTo>
                <a:lnTo>
                  <a:pt x="450834" y="253447"/>
                </a:lnTo>
                <a:lnTo>
                  <a:pt x="450834" y="254557"/>
                </a:lnTo>
                <a:lnTo>
                  <a:pt x="451211" y="255897"/>
                </a:lnTo>
                <a:lnTo>
                  <a:pt x="416123" y="272536"/>
                </a:lnTo>
                <a:lnTo>
                  <a:pt x="406019" y="282567"/>
                </a:lnTo>
                <a:lnTo>
                  <a:pt x="402144" y="287237"/>
                </a:lnTo>
                <a:lnTo>
                  <a:pt x="398584" y="302336"/>
                </a:lnTo>
                <a:lnTo>
                  <a:pt x="396638" y="312736"/>
                </a:lnTo>
                <a:lnTo>
                  <a:pt x="395819" y="320905"/>
                </a:lnTo>
                <a:lnTo>
                  <a:pt x="395715" y="328157"/>
                </a:lnTo>
                <a:lnTo>
                  <a:pt x="399753" y="358488"/>
                </a:lnTo>
                <a:lnTo>
                  <a:pt x="428872" y="408963"/>
                </a:lnTo>
                <a:lnTo>
                  <a:pt x="465302" y="435746"/>
                </a:lnTo>
                <a:lnTo>
                  <a:pt x="522874" y="452059"/>
                </a:lnTo>
                <a:lnTo>
                  <a:pt x="580386" y="460891"/>
                </a:lnTo>
                <a:lnTo>
                  <a:pt x="601028" y="462153"/>
                </a:lnTo>
                <a:lnTo>
                  <a:pt x="615795" y="461952"/>
                </a:lnTo>
                <a:lnTo>
                  <a:pt x="659498" y="459075"/>
                </a:lnTo>
                <a:lnTo>
                  <a:pt x="666579" y="402426"/>
                </a:lnTo>
                <a:lnTo>
                  <a:pt x="667068" y="383004"/>
                </a:lnTo>
                <a:lnTo>
                  <a:pt x="664084" y="334959"/>
                </a:lnTo>
                <a:lnTo>
                  <a:pt x="655371" y="288696"/>
                </a:lnTo>
                <a:lnTo>
                  <a:pt x="641288" y="244573"/>
                </a:lnTo>
                <a:lnTo>
                  <a:pt x="622170" y="202909"/>
                </a:lnTo>
                <a:lnTo>
                  <a:pt x="616846" y="194218"/>
                </a:lnTo>
                <a:close/>
              </a:path>
              <a:path w="667384" h="462279">
                <a:moveTo>
                  <a:pt x="284064" y="0"/>
                </a:moveTo>
                <a:lnTo>
                  <a:pt x="228764" y="3963"/>
                </a:lnTo>
                <a:lnTo>
                  <a:pt x="175908" y="15484"/>
                </a:lnTo>
                <a:lnTo>
                  <a:pt x="126051" y="34014"/>
                </a:lnTo>
                <a:lnTo>
                  <a:pt x="79745" y="59001"/>
                </a:lnTo>
                <a:lnTo>
                  <a:pt x="37543" y="89894"/>
                </a:lnTo>
                <a:lnTo>
                  <a:pt x="0" y="126142"/>
                </a:lnTo>
                <a:lnTo>
                  <a:pt x="34897" y="165623"/>
                </a:lnTo>
                <a:lnTo>
                  <a:pt x="72131" y="202949"/>
                </a:lnTo>
                <a:lnTo>
                  <a:pt x="111447" y="237887"/>
                </a:lnTo>
                <a:lnTo>
                  <a:pt x="152862" y="270445"/>
                </a:lnTo>
                <a:lnTo>
                  <a:pt x="196213" y="300472"/>
                </a:lnTo>
                <a:lnTo>
                  <a:pt x="239699" y="317542"/>
                </a:lnTo>
                <a:lnTo>
                  <a:pt x="264950" y="314112"/>
                </a:lnTo>
                <a:lnTo>
                  <a:pt x="283740" y="292786"/>
                </a:lnTo>
                <a:lnTo>
                  <a:pt x="295064" y="263406"/>
                </a:lnTo>
                <a:lnTo>
                  <a:pt x="309096" y="233644"/>
                </a:lnTo>
                <a:lnTo>
                  <a:pt x="328510" y="209062"/>
                </a:lnTo>
                <a:lnTo>
                  <a:pt x="355978" y="195219"/>
                </a:lnTo>
                <a:lnTo>
                  <a:pt x="359004" y="194632"/>
                </a:lnTo>
                <a:lnTo>
                  <a:pt x="368716" y="194218"/>
                </a:lnTo>
                <a:lnTo>
                  <a:pt x="616846" y="194218"/>
                </a:lnTo>
                <a:lnTo>
                  <a:pt x="598448" y="164183"/>
                </a:lnTo>
                <a:lnTo>
                  <a:pt x="570409" y="128633"/>
                </a:lnTo>
                <a:lnTo>
                  <a:pt x="538435" y="96659"/>
                </a:lnTo>
                <a:lnTo>
                  <a:pt x="502885" y="68620"/>
                </a:lnTo>
                <a:lnTo>
                  <a:pt x="464119" y="44873"/>
                </a:lnTo>
                <a:lnTo>
                  <a:pt x="422495" y="25779"/>
                </a:lnTo>
                <a:lnTo>
                  <a:pt x="378372" y="11696"/>
                </a:lnTo>
                <a:lnTo>
                  <a:pt x="332108" y="2984"/>
                </a:lnTo>
                <a:lnTo>
                  <a:pt x="284064" y="0"/>
                </a:lnTo>
                <a:close/>
              </a:path>
            </a:pathLst>
          </a:custGeom>
          <a:solidFill>
            <a:srgbClr val="007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6284" y="6169956"/>
            <a:ext cx="96465" cy="158262"/>
          </a:xfrm>
          <a:custGeom>
            <a:avLst/>
            <a:gdLst/>
            <a:ahLst/>
            <a:cxnLst/>
            <a:rect l="l" t="t" r="r" b="b"/>
            <a:pathLst>
              <a:path w="212090" h="260984">
                <a:moveTo>
                  <a:pt x="0" y="0"/>
                </a:moveTo>
                <a:lnTo>
                  <a:pt x="4824" y="50137"/>
                </a:lnTo>
                <a:lnTo>
                  <a:pt x="15881" y="98177"/>
                </a:lnTo>
                <a:lnTo>
                  <a:pt x="32754" y="143701"/>
                </a:lnTo>
                <a:lnTo>
                  <a:pt x="55027" y="186288"/>
                </a:lnTo>
                <a:lnTo>
                  <a:pt x="82284" y="225520"/>
                </a:lnTo>
                <a:lnTo>
                  <a:pt x="114111" y="260976"/>
                </a:lnTo>
                <a:lnTo>
                  <a:pt x="147257" y="235333"/>
                </a:lnTo>
                <a:lnTo>
                  <a:pt x="178849" y="215163"/>
                </a:lnTo>
                <a:lnTo>
                  <a:pt x="202464" y="201948"/>
                </a:lnTo>
                <a:lnTo>
                  <a:pt x="211679" y="197166"/>
                </a:lnTo>
                <a:lnTo>
                  <a:pt x="154461" y="166332"/>
                </a:lnTo>
                <a:lnTo>
                  <a:pt x="113339" y="135516"/>
                </a:lnTo>
                <a:lnTo>
                  <a:pt x="68467" y="86233"/>
                </a:lnTo>
                <a:lnTo>
                  <a:pt x="0" y="0"/>
                </a:lnTo>
                <a:close/>
              </a:path>
            </a:pathLst>
          </a:custGeom>
          <a:solidFill>
            <a:srgbClr val="007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91577" y="6315272"/>
            <a:ext cx="140077" cy="79708"/>
          </a:xfrm>
          <a:custGeom>
            <a:avLst/>
            <a:gdLst/>
            <a:ahLst/>
            <a:cxnLst/>
            <a:rect l="l" t="t" r="r" b="b"/>
            <a:pathLst>
              <a:path w="307975" h="131445">
                <a:moveTo>
                  <a:pt x="16051" y="28229"/>
                </a:moveTo>
                <a:lnTo>
                  <a:pt x="14737" y="57429"/>
                </a:lnTo>
                <a:lnTo>
                  <a:pt x="12019" y="83682"/>
                </a:lnTo>
                <a:lnTo>
                  <a:pt x="7303" y="107882"/>
                </a:lnTo>
                <a:lnTo>
                  <a:pt x="0" y="130927"/>
                </a:lnTo>
                <a:lnTo>
                  <a:pt x="6387" y="131242"/>
                </a:lnTo>
                <a:lnTo>
                  <a:pt x="12826" y="131409"/>
                </a:lnTo>
                <a:lnTo>
                  <a:pt x="19297" y="131409"/>
                </a:lnTo>
                <a:lnTo>
                  <a:pt x="67870" y="128354"/>
                </a:lnTo>
                <a:lnTo>
                  <a:pt x="114610" y="119439"/>
                </a:lnTo>
                <a:lnTo>
                  <a:pt x="159147" y="105035"/>
                </a:lnTo>
                <a:lnTo>
                  <a:pt x="201113" y="85516"/>
                </a:lnTo>
                <a:lnTo>
                  <a:pt x="240141" y="61256"/>
                </a:lnTo>
                <a:lnTo>
                  <a:pt x="275861" y="32626"/>
                </a:lnTo>
                <a:lnTo>
                  <a:pt x="278810" y="29624"/>
                </a:lnTo>
                <a:lnTo>
                  <a:pt x="40949" y="29624"/>
                </a:lnTo>
                <a:lnTo>
                  <a:pt x="16051" y="28229"/>
                </a:lnTo>
                <a:close/>
              </a:path>
              <a:path w="307975" h="131445">
                <a:moveTo>
                  <a:pt x="307906" y="0"/>
                </a:moveTo>
                <a:lnTo>
                  <a:pt x="200191" y="21828"/>
                </a:lnTo>
                <a:lnTo>
                  <a:pt x="106767" y="29597"/>
                </a:lnTo>
                <a:lnTo>
                  <a:pt x="40949" y="29624"/>
                </a:lnTo>
                <a:lnTo>
                  <a:pt x="278810" y="29624"/>
                </a:lnTo>
                <a:lnTo>
                  <a:pt x="307906" y="0"/>
                </a:lnTo>
                <a:close/>
              </a:path>
            </a:pathLst>
          </a:custGeom>
          <a:solidFill>
            <a:srgbClr val="007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88206" y="5961496"/>
            <a:ext cx="86837" cy="2895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90423" y="5963432"/>
            <a:ext cx="84624" cy="279942"/>
          </a:xfrm>
          <a:custGeom>
            <a:avLst/>
            <a:gdLst/>
            <a:ahLst/>
            <a:cxnLst/>
            <a:rect l="l" t="t" r="r" b="b"/>
            <a:pathLst>
              <a:path w="186055" h="461645">
                <a:moveTo>
                  <a:pt x="50781" y="119106"/>
                </a:moveTo>
                <a:lnTo>
                  <a:pt x="58257" y="122174"/>
                </a:lnTo>
                <a:lnTo>
                  <a:pt x="57513" y="134058"/>
                </a:lnTo>
                <a:lnTo>
                  <a:pt x="57389" y="143315"/>
                </a:lnTo>
                <a:lnTo>
                  <a:pt x="57998" y="192842"/>
                </a:lnTo>
                <a:lnTo>
                  <a:pt x="65134" y="245631"/>
                </a:lnTo>
                <a:lnTo>
                  <a:pt x="77723" y="295422"/>
                </a:lnTo>
                <a:lnTo>
                  <a:pt x="94764" y="342039"/>
                </a:lnTo>
                <a:lnTo>
                  <a:pt x="115258" y="385307"/>
                </a:lnTo>
                <a:lnTo>
                  <a:pt x="138203" y="425051"/>
                </a:lnTo>
                <a:lnTo>
                  <a:pt x="162599" y="461095"/>
                </a:lnTo>
                <a:lnTo>
                  <a:pt x="164741" y="455044"/>
                </a:lnTo>
                <a:lnTo>
                  <a:pt x="166777" y="448940"/>
                </a:lnTo>
                <a:lnTo>
                  <a:pt x="168719" y="442791"/>
                </a:lnTo>
                <a:lnTo>
                  <a:pt x="170578" y="436604"/>
                </a:lnTo>
                <a:lnTo>
                  <a:pt x="142945" y="395636"/>
                </a:lnTo>
                <a:lnTo>
                  <a:pt x="117748" y="350901"/>
                </a:lnTo>
                <a:lnTo>
                  <a:pt x="96236" y="302651"/>
                </a:lnTo>
                <a:lnTo>
                  <a:pt x="79661" y="251143"/>
                </a:lnTo>
                <a:lnTo>
                  <a:pt x="69272" y="196630"/>
                </a:lnTo>
                <a:lnTo>
                  <a:pt x="66414" y="141189"/>
                </a:lnTo>
                <a:lnTo>
                  <a:pt x="66468" y="135991"/>
                </a:lnTo>
                <a:lnTo>
                  <a:pt x="67032" y="123127"/>
                </a:lnTo>
                <a:lnTo>
                  <a:pt x="59738" y="121244"/>
                </a:lnTo>
                <a:lnTo>
                  <a:pt x="50781" y="119106"/>
                </a:lnTo>
                <a:close/>
              </a:path>
              <a:path w="186055" h="461645">
                <a:moveTo>
                  <a:pt x="70393" y="123776"/>
                </a:moveTo>
                <a:lnTo>
                  <a:pt x="76560" y="126854"/>
                </a:lnTo>
                <a:lnTo>
                  <a:pt x="76909" y="141189"/>
                </a:lnTo>
                <a:lnTo>
                  <a:pt x="77567" y="153649"/>
                </a:lnTo>
                <a:lnTo>
                  <a:pt x="79676" y="192329"/>
                </a:lnTo>
                <a:lnTo>
                  <a:pt x="89303" y="240925"/>
                </a:lnTo>
                <a:lnTo>
                  <a:pt x="104813" y="287482"/>
                </a:lnTo>
                <a:lnTo>
                  <a:pt x="125211" y="331793"/>
                </a:lnTo>
                <a:lnTo>
                  <a:pt x="149503" y="373653"/>
                </a:lnTo>
                <a:lnTo>
                  <a:pt x="176693" y="412856"/>
                </a:lnTo>
                <a:lnTo>
                  <a:pt x="178515" y="404615"/>
                </a:lnTo>
                <a:lnTo>
                  <a:pt x="180191" y="396333"/>
                </a:lnTo>
                <a:lnTo>
                  <a:pt x="181478" y="387914"/>
                </a:lnTo>
                <a:lnTo>
                  <a:pt x="150382" y="343633"/>
                </a:lnTo>
                <a:lnTo>
                  <a:pt x="124102" y="296862"/>
                </a:lnTo>
                <a:lnTo>
                  <a:pt x="103979" y="247884"/>
                </a:lnTo>
                <a:lnTo>
                  <a:pt x="91350" y="196984"/>
                </a:lnTo>
                <a:lnTo>
                  <a:pt x="87601" y="145084"/>
                </a:lnTo>
                <a:lnTo>
                  <a:pt x="87199" y="129378"/>
                </a:lnTo>
                <a:lnTo>
                  <a:pt x="81010" y="126320"/>
                </a:lnTo>
                <a:lnTo>
                  <a:pt x="70393" y="123776"/>
                </a:lnTo>
                <a:close/>
              </a:path>
              <a:path w="186055" h="461645">
                <a:moveTo>
                  <a:pt x="90424" y="128603"/>
                </a:moveTo>
                <a:lnTo>
                  <a:pt x="96570" y="131639"/>
                </a:lnTo>
                <a:lnTo>
                  <a:pt x="96971" y="146047"/>
                </a:lnTo>
                <a:lnTo>
                  <a:pt x="97088" y="148016"/>
                </a:lnTo>
                <a:lnTo>
                  <a:pt x="100403" y="192329"/>
                </a:lnTo>
                <a:lnTo>
                  <a:pt x="111912" y="237504"/>
                </a:lnTo>
                <a:lnTo>
                  <a:pt x="130421" y="281336"/>
                </a:lnTo>
                <a:lnTo>
                  <a:pt x="154900" y="323820"/>
                </a:lnTo>
                <a:lnTo>
                  <a:pt x="184306" y="364732"/>
                </a:lnTo>
                <a:lnTo>
                  <a:pt x="185101" y="356439"/>
                </a:lnTo>
                <a:lnTo>
                  <a:pt x="185562" y="348020"/>
                </a:lnTo>
                <a:lnTo>
                  <a:pt x="185782" y="339570"/>
                </a:lnTo>
                <a:lnTo>
                  <a:pt x="153076" y="293549"/>
                </a:lnTo>
                <a:lnTo>
                  <a:pt x="128146" y="246266"/>
                </a:lnTo>
                <a:lnTo>
                  <a:pt x="112493" y="198050"/>
                </a:lnTo>
                <a:lnTo>
                  <a:pt x="107668" y="149744"/>
                </a:lnTo>
                <a:lnTo>
                  <a:pt x="107548" y="146697"/>
                </a:lnTo>
                <a:lnTo>
                  <a:pt x="107208" y="134163"/>
                </a:lnTo>
                <a:lnTo>
                  <a:pt x="101052" y="131126"/>
                </a:lnTo>
                <a:lnTo>
                  <a:pt x="90424" y="128603"/>
                </a:lnTo>
                <a:close/>
              </a:path>
              <a:path w="186055" h="461645">
                <a:moveTo>
                  <a:pt x="42237" y="151607"/>
                </a:moveTo>
                <a:lnTo>
                  <a:pt x="49430" y="153325"/>
                </a:lnTo>
                <a:lnTo>
                  <a:pt x="50582" y="153628"/>
                </a:lnTo>
                <a:lnTo>
                  <a:pt x="52027" y="153649"/>
                </a:lnTo>
                <a:lnTo>
                  <a:pt x="52069" y="152194"/>
                </a:lnTo>
                <a:lnTo>
                  <a:pt x="47053" y="152194"/>
                </a:lnTo>
                <a:lnTo>
                  <a:pt x="43713" y="151890"/>
                </a:lnTo>
                <a:lnTo>
                  <a:pt x="42237" y="151607"/>
                </a:lnTo>
                <a:close/>
              </a:path>
              <a:path w="186055" h="461645">
                <a:moveTo>
                  <a:pt x="52268" y="146047"/>
                </a:moveTo>
                <a:lnTo>
                  <a:pt x="51294" y="147461"/>
                </a:lnTo>
                <a:lnTo>
                  <a:pt x="50341" y="148749"/>
                </a:lnTo>
                <a:lnTo>
                  <a:pt x="49371" y="149744"/>
                </a:lnTo>
                <a:lnTo>
                  <a:pt x="47053" y="152194"/>
                </a:lnTo>
                <a:lnTo>
                  <a:pt x="52069" y="152194"/>
                </a:lnTo>
                <a:lnTo>
                  <a:pt x="52268" y="146047"/>
                </a:lnTo>
                <a:close/>
              </a:path>
              <a:path w="186055" h="461645">
                <a:moveTo>
                  <a:pt x="27305" y="148016"/>
                </a:moveTo>
                <a:lnTo>
                  <a:pt x="34488" y="149744"/>
                </a:lnTo>
                <a:lnTo>
                  <a:pt x="39598" y="151241"/>
                </a:lnTo>
                <a:lnTo>
                  <a:pt x="41884" y="148623"/>
                </a:lnTo>
                <a:lnTo>
                  <a:pt x="32122" y="148623"/>
                </a:lnTo>
                <a:lnTo>
                  <a:pt x="28761" y="148330"/>
                </a:lnTo>
                <a:lnTo>
                  <a:pt x="27305" y="148016"/>
                </a:lnTo>
                <a:close/>
              </a:path>
              <a:path w="186055" h="461645">
                <a:moveTo>
                  <a:pt x="50488" y="125064"/>
                </a:moveTo>
                <a:lnTo>
                  <a:pt x="45775" y="130059"/>
                </a:lnTo>
                <a:lnTo>
                  <a:pt x="41581" y="135991"/>
                </a:lnTo>
                <a:lnTo>
                  <a:pt x="37841" y="141722"/>
                </a:lnTo>
                <a:lnTo>
                  <a:pt x="34488" y="146110"/>
                </a:lnTo>
                <a:lnTo>
                  <a:pt x="32122" y="148623"/>
                </a:lnTo>
                <a:lnTo>
                  <a:pt x="41884" y="148623"/>
                </a:lnTo>
                <a:lnTo>
                  <a:pt x="45127" y="144864"/>
                </a:lnTo>
                <a:lnTo>
                  <a:pt x="48390" y="138715"/>
                </a:lnTo>
                <a:lnTo>
                  <a:pt x="52268" y="133388"/>
                </a:lnTo>
                <a:lnTo>
                  <a:pt x="51995" y="129996"/>
                </a:lnTo>
                <a:lnTo>
                  <a:pt x="51367" y="127221"/>
                </a:lnTo>
                <a:lnTo>
                  <a:pt x="50488" y="125064"/>
                </a:lnTo>
                <a:close/>
              </a:path>
              <a:path w="186055" h="461645">
                <a:moveTo>
                  <a:pt x="12457" y="144498"/>
                </a:moveTo>
                <a:lnTo>
                  <a:pt x="19640" y="146204"/>
                </a:lnTo>
                <a:lnTo>
                  <a:pt x="24729" y="147723"/>
                </a:lnTo>
                <a:lnTo>
                  <a:pt x="27005" y="145084"/>
                </a:lnTo>
                <a:lnTo>
                  <a:pt x="17284" y="145084"/>
                </a:lnTo>
                <a:lnTo>
                  <a:pt x="13923" y="144780"/>
                </a:lnTo>
                <a:lnTo>
                  <a:pt x="12457" y="144498"/>
                </a:lnTo>
                <a:close/>
              </a:path>
              <a:path w="186055" h="461645">
                <a:moveTo>
                  <a:pt x="44572" y="118153"/>
                </a:moveTo>
                <a:lnTo>
                  <a:pt x="43263" y="118184"/>
                </a:lnTo>
                <a:lnTo>
                  <a:pt x="35883" y="121263"/>
                </a:lnTo>
                <a:lnTo>
                  <a:pt x="29626" y="128202"/>
                </a:lnTo>
                <a:lnTo>
                  <a:pt x="24272" y="136249"/>
                </a:lnTo>
                <a:lnTo>
                  <a:pt x="19672" y="142571"/>
                </a:lnTo>
                <a:lnTo>
                  <a:pt x="17284" y="145084"/>
                </a:lnTo>
                <a:lnTo>
                  <a:pt x="27005" y="145084"/>
                </a:lnTo>
                <a:lnTo>
                  <a:pt x="27556" y="144445"/>
                </a:lnTo>
                <a:lnTo>
                  <a:pt x="31702" y="138561"/>
                </a:lnTo>
                <a:lnTo>
                  <a:pt x="36359" y="131438"/>
                </a:lnTo>
                <a:lnTo>
                  <a:pt x="41888" y="124714"/>
                </a:lnTo>
                <a:lnTo>
                  <a:pt x="48247" y="120645"/>
                </a:lnTo>
                <a:lnTo>
                  <a:pt x="47305" y="119326"/>
                </a:lnTo>
                <a:lnTo>
                  <a:pt x="46624" y="118509"/>
                </a:lnTo>
                <a:lnTo>
                  <a:pt x="46352" y="118268"/>
                </a:lnTo>
                <a:lnTo>
                  <a:pt x="44572" y="118153"/>
                </a:lnTo>
                <a:close/>
              </a:path>
              <a:path w="186055" h="461645">
                <a:moveTo>
                  <a:pt x="887" y="0"/>
                </a:moveTo>
                <a:lnTo>
                  <a:pt x="186" y="26648"/>
                </a:lnTo>
                <a:lnTo>
                  <a:pt x="116" y="33276"/>
                </a:lnTo>
                <a:lnTo>
                  <a:pt x="0" y="59243"/>
                </a:lnTo>
                <a:lnTo>
                  <a:pt x="441" y="82919"/>
                </a:lnTo>
                <a:lnTo>
                  <a:pt x="4188" y="124434"/>
                </a:lnTo>
                <a:lnTo>
                  <a:pt x="11976" y="143890"/>
                </a:lnTo>
                <a:lnTo>
                  <a:pt x="13368" y="143744"/>
                </a:lnTo>
                <a:lnTo>
                  <a:pt x="14908" y="143315"/>
                </a:lnTo>
                <a:lnTo>
                  <a:pt x="16719" y="141189"/>
                </a:lnTo>
                <a:lnTo>
                  <a:pt x="17661" y="139870"/>
                </a:lnTo>
                <a:lnTo>
                  <a:pt x="15566" y="132879"/>
                </a:lnTo>
                <a:lnTo>
                  <a:pt x="14023" y="125072"/>
                </a:lnTo>
                <a:lnTo>
                  <a:pt x="12893" y="116886"/>
                </a:lnTo>
                <a:lnTo>
                  <a:pt x="12112" y="109473"/>
                </a:lnTo>
                <a:lnTo>
                  <a:pt x="10869" y="86822"/>
                </a:lnTo>
                <a:lnTo>
                  <a:pt x="10763" y="74506"/>
                </a:lnTo>
                <a:lnTo>
                  <a:pt x="10859" y="50794"/>
                </a:lnTo>
                <a:lnTo>
                  <a:pt x="11231" y="33276"/>
                </a:lnTo>
                <a:lnTo>
                  <a:pt x="12279" y="7266"/>
                </a:lnTo>
                <a:lnTo>
                  <a:pt x="4730" y="2335"/>
                </a:lnTo>
                <a:lnTo>
                  <a:pt x="887" y="0"/>
                </a:lnTo>
                <a:close/>
              </a:path>
              <a:path w="186055" h="461645">
                <a:moveTo>
                  <a:pt x="19682" y="12219"/>
                </a:moveTo>
                <a:lnTo>
                  <a:pt x="18263" y="38377"/>
                </a:lnTo>
                <a:lnTo>
                  <a:pt x="17377" y="64652"/>
                </a:lnTo>
                <a:lnTo>
                  <a:pt x="17298" y="89412"/>
                </a:lnTo>
                <a:lnTo>
                  <a:pt x="18300" y="111022"/>
                </a:lnTo>
                <a:lnTo>
                  <a:pt x="19682" y="125891"/>
                </a:lnTo>
                <a:lnTo>
                  <a:pt x="21588" y="134058"/>
                </a:lnTo>
                <a:lnTo>
                  <a:pt x="24201" y="129996"/>
                </a:lnTo>
                <a:lnTo>
                  <a:pt x="26750" y="126142"/>
                </a:lnTo>
                <a:lnTo>
                  <a:pt x="29829" y="122917"/>
                </a:lnTo>
                <a:lnTo>
                  <a:pt x="29427" y="119326"/>
                </a:lnTo>
                <a:lnTo>
                  <a:pt x="28928" y="113588"/>
                </a:lnTo>
                <a:lnTo>
                  <a:pt x="28259" y="96462"/>
                </a:lnTo>
                <a:lnTo>
                  <a:pt x="28310" y="81073"/>
                </a:lnTo>
                <a:lnTo>
                  <a:pt x="28453" y="70342"/>
                </a:lnTo>
                <a:lnTo>
                  <a:pt x="29589" y="45520"/>
                </a:lnTo>
                <a:lnTo>
                  <a:pt x="31284" y="20491"/>
                </a:lnTo>
                <a:lnTo>
                  <a:pt x="27504" y="17643"/>
                </a:lnTo>
                <a:lnTo>
                  <a:pt x="19682" y="12219"/>
                </a:lnTo>
                <a:close/>
              </a:path>
              <a:path w="186055" h="461645">
                <a:moveTo>
                  <a:pt x="47671" y="117252"/>
                </a:moveTo>
                <a:lnTo>
                  <a:pt x="44299" y="117252"/>
                </a:lnTo>
                <a:lnTo>
                  <a:pt x="45734" y="117891"/>
                </a:lnTo>
                <a:lnTo>
                  <a:pt x="46394" y="118048"/>
                </a:lnTo>
                <a:lnTo>
                  <a:pt x="47053" y="118352"/>
                </a:lnTo>
                <a:lnTo>
                  <a:pt x="47702" y="118540"/>
                </a:lnTo>
                <a:lnTo>
                  <a:pt x="47671" y="117252"/>
                </a:lnTo>
                <a:close/>
              </a:path>
              <a:path w="186055" h="461645">
                <a:moveTo>
                  <a:pt x="39211" y="26648"/>
                </a:moveTo>
                <a:lnTo>
                  <a:pt x="37252" y="50794"/>
                </a:lnTo>
                <a:lnTo>
                  <a:pt x="35868" y="74506"/>
                </a:lnTo>
                <a:lnTo>
                  <a:pt x="35335" y="96462"/>
                </a:lnTo>
                <a:lnTo>
                  <a:pt x="35933" y="115336"/>
                </a:lnTo>
                <a:lnTo>
                  <a:pt x="36163" y="118184"/>
                </a:lnTo>
                <a:lnTo>
                  <a:pt x="37347" y="117671"/>
                </a:lnTo>
                <a:lnTo>
                  <a:pt x="38582" y="117357"/>
                </a:lnTo>
                <a:lnTo>
                  <a:pt x="39891" y="117347"/>
                </a:lnTo>
                <a:lnTo>
                  <a:pt x="44299" y="117252"/>
                </a:lnTo>
                <a:lnTo>
                  <a:pt x="47671" y="117252"/>
                </a:lnTo>
                <a:lnTo>
                  <a:pt x="47281" y="101100"/>
                </a:lnTo>
                <a:lnTo>
                  <a:pt x="47930" y="81073"/>
                </a:lnTo>
                <a:lnTo>
                  <a:pt x="49408" y="59243"/>
                </a:lnTo>
                <a:lnTo>
                  <a:pt x="51472" y="36721"/>
                </a:lnTo>
                <a:lnTo>
                  <a:pt x="47451" y="33276"/>
                </a:lnTo>
                <a:lnTo>
                  <a:pt x="43367" y="29925"/>
                </a:lnTo>
                <a:lnTo>
                  <a:pt x="39211" y="26648"/>
                </a:lnTo>
                <a:close/>
              </a:path>
            </a:pathLst>
          </a:custGeom>
          <a:solidFill>
            <a:srgbClr val="251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10637" y="6628935"/>
            <a:ext cx="233366" cy="228728"/>
          </a:xfrm>
          <a:custGeom>
            <a:avLst/>
            <a:gdLst/>
            <a:ahLst/>
            <a:cxnLst/>
            <a:rect l="l" t="t" r="r" b="b"/>
            <a:pathLst>
              <a:path w="513080" h="377190">
                <a:moveTo>
                  <a:pt x="0" y="376951"/>
                </a:moveTo>
                <a:lnTo>
                  <a:pt x="513073" y="376951"/>
                </a:lnTo>
                <a:lnTo>
                  <a:pt x="513073" y="0"/>
                </a:lnTo>
                <a:lnTo>
                  <a:pt x="0" y="0"/>
                </a:lnTo>
                <a:lnTo>
                  <a:pt x="0" y="376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8" y="1937"/>
            <a:ext cx="9142332" cy="68492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14167" y="1219972"/>
            <a:ext cx="2130038" cy="5574195"/>
          </a:xfrm>
          <a:custGeom>
            <a:avLst/>
            <a:gdLst/>
            <a:ahLst/>
            <a:cxnLst/>
            <a:rect l="l" t="t" r="r" b="b"/>
            <a:pathLst>
              <a:path w="4683125" h="9192260">
                <a:moveTo>
                  <a:pt x="4410483" y="0"/>
                </a:moveTo>
                <a:lnTo>
                  <a:pt x="0" y="8548671"/>
                </a:lnTo>
                <a:lnTo>
                  <a:pt x="1246925" y="9191981"/>
                </a:lnTo>
                <a:lnTo>
                  <a:pt x="4682673" y="2532610"/>
                </a:lnTo>
                <a:lnTo>
                  <a:pt x="4682673" y="140429"/>
                </a:lnTo>
                <a:lnTo>
                  <a:pt x="4410483" y="0"/>
                </a:lnTo>
                <a:close/>
              </a:path>
            </a:pathLst>
          </a:custGeom>
          <a:solidFill>
            <a:srgbClr val="FFFFFF">
              <a:alpha val="8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09737" y="0"/>
            <a:ext cx="7434262" cy="66225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139561"/>
            <a:ext cx="1270802" cy="3673516"/>
          </a:xfrm>
          <a:custGeom>
            <a:avLst/>
            <a:gdLst/>
            <a:ahLst/>
            <a:cxnLst/>
            <a:rect l="l" t="t" r="r" b="b"/>
            <a:pathLst>
              <a:path w="2794000" h="6057900">
                <a:moveTo>
                  <a:pt x="1546593" y="0"/>
                </a:moveTo>
                <a:lnTo>
                  <a:pt x="0" y="2997703"/>
                </a:lnTo>
                <a:lnTo>
                  <a:pt x="0" y="6057892"/>
                </a:lnTo>
                <a:lnTo>
                  <a:pt x="2793519" y="643320"/>
                </a:lnTo>
                <a:lnTo>
                  <a:pt x="1546593" y="0"/>
                </a:lnTo>
                <a:close/>
              </a:path>
            </a:pathLst>
          </a:custGeom>
          <a:solidFill>
            <a:srgbClr val="FFFFFF">
              <a:alpha val="8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16591" y="-3855"/>
            <a:ext cx="8158262" cy="6629272"/>
          </a:xfrm>
          <a:custGeom>
            <a:avLst/>
            <a:gdLst/>
            <a:ahLst/>
            <a:cxnLst/>
            <a:rect l="l" t="t" r="r" b="b"/>
            <a:pathLst>
              <a:path w="17936845" h="10932160">
                <a:moveTo>
                  <a:pt x="17936626" y="10931604"/>
                </a:moveTo>
                <a:lnTo>
                  <a:pt x="0" y="10931604"/>
                </a:lnTo>
                <a:lnTo>
                  <a:pt x="0" y="0"/>
                </a:lnTo>
                <a:lnTo>
                  <a:pt x="17936626" y="0"/>
                </a:lnTo>
                <a:lnTo>
                  <a:pt x="17936626" y="10931604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368423" cy="3659269"/>
          </a:xfrm>
          <a:custGeom>
            <a:avLst/>
            <a:gdLst/>
            <a:ahLst/>
            <a:cxnLst/>
            <a:rect l="l" t="t" r="r" b="b"/>
            <a:pathLst>
              <a:path w="3008630" h="6034405">
                <a:moveTo>
                  <a:pt x="2614117" y="0"/>
                </a:moveTo>
                <a:lnTo>
                  <a:pt x="1534301" y="0"/>
                </a:lnTo>
                <a:lnTo>
                  <a:pt x="0" y="2973878"/>
                </a:lnTo>
                <a:lnTo>
                  <a:pt x="0" y="6034066"/>
                </a:lnTo>
                <a:lnTo>
                  <a:pt x="3008228" y="203332"/>
                </a:lnTo>
                <a:lnTo>
                  <a:pt x="2614117" y="0"/>
                </a:lnTo>
                <a:close/>
              </a:path>
            </a:pathLst>
          </a:custGeom>
          <a:solidFill>
            <a:srgbClr val="FFFFFF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70802" y="662569"/>
            <a:ext cx="5870912" cy="5976587"/>
          </a:xfrm>
          <a:custGeom>
            <a:avLst/>
            <a:gdLst/>
            <a:ahLst/>
            <a:cxnLst/>
            <a:rect l="l" t="t" r="r" b="b"/>
            <a:pathLst>
              <a:path w="10047605" h="9855835">
                <a:moveTo>
                  <a:pt x="5084620" y="0"/>
                </a:moveTo>
                <a:lnTo>
                  <a:pt x="0" y="9855322"/>
                </a:lnTo>
                <a:lnTo>
                  <a:pt x="6283841" y="9855322"/>
                </a:lnTo>
                <a:lnTo>
                  <a:pt x="10047455" y="2560463"/>
                </a:lnTo>
                <a:lnTo>
                  <a:pt x="5084620" y="0"/>
                </a:lnTo>
                <a:close/>
              </a:path>
            </a:pathLst>
          </a:custGeom>
          <a:solidFill>
            <a:srgbClr val="FFFFFF">
              <a:alpha val="63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924551" y="3706265"/>
            <a:ext cx="1219681" cy="3151368"/>
          </a:xfrm>
          <a:custGeom>
            <a:avLst/>
            <a:gdLst/>
            <a:ahLst/>
            <a:cxnLst/>
            <a:rect l="l" t="t" r="r" b="b"/>
            <a:pathLst>
              <a:path w="2681605" h="5196840">
                <a:moveTo>
                  <a:pt x="2681094" y="0"/>
                </a:moveTo>
                <a:lnTo>
                  <a:pt x="0" y="5196650"/>
                </a:lnTo>
                <a:lnTo>
                  <a:pt x="1578826" y="5196650"/>
                </a:lnTo>
                <a:lnTo>
                  <a:pt x="2681094" y="3060172"/>
                </a:lnTo>
                <a:lnTo>
                  <a:pt x="2681094" y="0"/>
                </a:lnTo>
                <a:close/>
              </a:path>
            </a:pathLst>
          </a:custGeom>
          <a:solidFill>
            <a:srgbClr val="FFFFFF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92803" y="3137045"/>
            <a:ext cx="1251451" cy="3381252"/>
          </a:xfrm>
          <a:custGeom>
            <a:avLst/>
            <a:gdLst/>
            <a:ahLst/>
            <a:cxnLst/>
            <a:rect l="l" t="t" r="r" b="b"/>
            <a:pathLst>
              <a:path w="2751455" h="5575934">
                <a:moveTo>
                  <a:pt x="2750896" y="0"/>
                </a:moveTo>
                <a:lnTo>
                  <a:pt x="0" y="5331934"/>
                </a:lnTo>
                <a:lnTo>
                  <a:pt x="472446" y="5575676"/>
                </a:lnTo>
                <a:lnTo>
                  <a:pt x="2750896" y="1159462"/>
                </a:lnTo>
                <a:lnTo>
                  <a:pt x="2750896" y="0"/>
                </a:lnTo>
                <a:close/>
              </a:path>
            </a:pathLst>
          </a:custGeom>
          <a:solidFill>
            <a:srgbClr val="FFFFFF">
              <a:alpha val="8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33721" y="5348603"/>
            <a:ext cx="710279" cy="15069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41523" y="5919825"/>
            <a:ext cx="179645" cy="383909"/>
          </a:xfrm>
          <a:custGeom>
            <a:avLst/>
            <a:gdLst/>
            <a:ahLst/>
            <a:cxnLst/>
            <a:rect l="l" t="t" r="r" b="b"/>
            <a:pathLst>
              <a:path w="394969" h="633095">
                <a:moveTo>
                  <a:pt x="326635" y="0"/>
                </a:moveTo>
                <a:lnTo>
                  <a:pt x="0" y="560996"/>
                </a:lnTo>
                <a:lnTo>
                  <a:pt x="49217" y="632999"/>
                </a:lnTo>
                <a:lnTo>
                  <a:pt x="394696" y="39632"/>
                </a:lnTo>
                <a:lnTo>
                  <a:pt x="3266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78140" y="6255272"/>
            <a:ext cx="170981" cy="345403"/>
          </a:xfrm>
          <a:custGeom>
            <a:avLst/>
            <a:gdLst/>
            <a:ahLst/>
            <a:cxnLst/>
            <a:rect l="l" t="t" r="r" b="b"/>
            <a:pathLst>
              <a:path w="375919" h="569595">
                <a:moveTo>
                  <a:pt x="260401" y="0"/>
                </a:moveTo>
                <a:lnTo>
                  <a:pt x="0" y="447241"/>
                </a:lnTo>
                <a:lnTo>
                  <a:pt x="83463" y="569343"/>
                </a:lnTo>
                <a:lnTo>
                  <a:pt x="375821" y="67212"/>
                </a:lnTo>
                <a:lnTo>
                  <a:pt x="2604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80571" y="5903511"/>
            <a:ext cx="156540" cy="311902"/>
          </a:xfrm>
          <a:custGeom>
            <a:avLst/>
            <a:gdLst/>
            <a:ahLst/>
            <a:cxnLst/>
            <a:rect l="l" t="t" r="r" b="b"/>
            <a:pathLst>
              <a:path w="344169" h="514350">
                <a:moveTo>
                  <a:pt x="228147" y="0"/>
                </a:moveTo>
                <a:lnTo>
                  <a:pt x="0" y="391851"/>
                </a:lnTo>
                <a:lnTo>
                  <a:pt x="83459" y="513948"/>
                </a:lnTo>
                <a:lnTo>
                  <a:pt x="343567" y="67212"/>
                </a:lnTo>
                <a:lnTo>
                  <a:pt x="228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54528" y="6652642"/>
            <a:ext cx="89534" cy="205239"/>
          </a:xfrm>
          <a:custGeom>
            <a:avLst/>
            <a:gdLst/>
            <a:ahLst/>
            <a:cxnLst/>
            <a:rect l="l" t="t" r="r" b="b"/>
            <a:pathLst>
              <a:path w="196850" h="338454">
                <a:moveTo>
                  <a:pt x="196710" y="0"/>
                </a:moveTo>
                <a:lnTo>
                  <a:pt x="0" y="337857"/>
                </a:lnTo>
                <a:lnTo>
                  <a:pt x="196710" y="337857"/>
                </a:lnTo>
                <a:lnTo>
                  <a:pt x="196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6074" y="1403528"/>
            <a:ext cx="3957631" cy="8733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«Защитим память героев»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endParaRPr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168466" y="644109"/>
            <a:ext cx="138922" cy="215636"/>
          </a:xfrm>
          <a:custGeom>
            <a:avLst/>
            <a:gdLst/>
            <a:ahLst/>
            <a:cxnLst/>
            <a:rect l="l" t="t" r="r" b="b"/>
            <a:pathLst>
              <a:path w="305434" h="355600">
                <a:moveTo>
                  <a:pt x="143361" y="0"/>
                </a:moveTo>
                <a:lnTo>
                  <a:pt x="96546" y="0"/>
                </a:lnTo>
                <a:lnTo>
                  <a:pt x="87359" y="656"/>
                </a:lnTo>
                <a:lnTo>
                  <a:pt x="50004" y="22809"/>
                </a:lnTo>
                <a:lnTo>
                  <a:pt x="654" y="302765"/>
                </a:lnTo>
                <a:lnTo>
                  <a:pt x="0" y="312849"/>
                </a:lnTo>
                <a:lnTo>
                  <a:pt x="1223" y="322473"/>
                </a:lnTo>
                <a:lnTo>
                  <a:pt x="28997" y="354324"/>
                </a:lnTo>
                <a:lnTo>
                  <a:pt x="37564" y="355476"/>
                </a:lnTo>
                <a:lnTo>
                  <a:pt x="246730" y="355476"/>
                </a:lnTo>
                <a:lnTo>
                  <a:pt x="250160" y="337084"/>
                </a:lnTo>
                <a:lnTo>
                  <a:pt x="252047" y="327643"/>
                </a:lnTo>
                <a:lnTo>
                  <a:pt x="252932" y="323398"/>
                </a:lnTo>
                <a:lnTo>
                  <a:pt x="253358" y="320597"/>
                </a:lnTo>
                <a:lnTo>
                  <a:pt x="253473" y="319686"/>
                </a:lnTo>
                <a:lnTo>
                  <a:pt x="253756" y="316796"/>
                </a:lnTo>
                <a:lnTo>
                  <a:pt x="260629" y="274326"/>
                </a:lnTo>
                <a:lnTo>
                  <a:pt x="100933" y="274326"/>
                </a:lnTo>
                <a:lnTo>
                  <a:pt x="143361" y="0"/>
                </a:lnTo>
                <a:close/>
              </a:path>
              <a:path w="305434" h="355600">
                <a:moveTo>
                  <a:pt x="305021" y="0"/>
                </a:moveTo>
                <a:lnTo>
                  <a:pt x="255023" y="0"/>
                </a:lnTo>
                <a:lnTo>
                  <a:pt x="252321" y="136"/>
                </a:lnTo>
                <a:lnTo>
                  <a:pt x="215413" y="16344"/>
                </a:lnTo>
                <a:lnTo>
                  <a:pt x="166460" y="274326"/>
                </a:lnTo>
                <a:lnTo>
                  <a:pt x="260629" y="274326"/>
                </a:lnTo>
                <a:lnTo>
                  <a:pt x="305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47147" y="905866"/>
            <a:ext cx="84624" cy="258763"/>
          </a:xfrm>
          <a:custGeom>
            <a:avLst/>
            <a:gdLst/>
            <a:ahLst/>
            <a:cxnLst/>
            <a:rect l="l" t="t" r="r" b="b"/>
            <a:pathLst>
              <a:path w="186055" h="426719">
                <a:moveTo>
                  <a:pt x="185638" y="0"/>
                </a:moveTo>
                <a:lnTo>
                  <a:pt x="125179" y="0"/>
                </a:lnTo>
                <a:lnTo>
                  <a:pt x="117066" y="435"/>
                </a:lnTo>
                <a:lnTo>
                  <a:pt x="75339" y="20500"/>
                </a:lnTo>
                <a:lnTo>
                  <a:pt x="0" y="426353"/>
                </a:lnTo>
                <a:lnTo>
                  <a:pt x="56773" y="426353"/>
                </a:lnTo>
                <a:lnTo>
                  <a:pt x="98405" y="414008"/>
                </a:lnTo>
                <a:lnTo>
                  <a:pt x="121734" y="381203"/>
                </a:lnTo>
                <a:lnTo>
                  <a:pt x="1856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53681" y="473327"/>
            <a:ext cx="932595" cy="222954"/>
          </a:xfrm>
          <a:prstGeom prst="rect">
            <a:avLst/>
          </a:prstGeom>
        </p:spPr>
        <p:txBody>
          <a:bodyPr vert="horz" wrap="square" lIns="0" tIns="7438" rIns="0" bIns="0" rtlCol="0">
            <a:spAutoFit/>
          </a:bodyPr>
          <a:lstStyle/>
          <a:p>
            <a:pPr marL="6468">
              <a:spcBef>
                <a:spcPts val="58"/>
              </a:spcBef>
            </a:pPr>
            <a:r>
              <a:rPr sz="700" spc="5" dirty="0">
                <a:solidFill>
                  <a:srgbClr val="676058"/>
                </a:solidFill>
                <a:latin typeface="Century Gothic"/>
                <a:cs typeface="Century Gothic"/>
              </a:rPr>
              <a:t>Всероссийский</a:t>
            </a:r>
            <a:r>
              <a:rPr sz="700" spc="-13" dirty="0">
                <a:solidFill>
                  <a:srgbClr val="676058"/>
                </a:solidFill>
                <a:latin typeface="Century Gothic"/>
                <a:cs typeface="Century Gothic"/>
              </a:rPr>
              <a:t> </a:t>
            </a:r>
            <a:r>
              <a:rPr sz="700" spc="28" dirty="0">
                <a:solidFill>
                  <a:srgbClr val="676058"/>
                </a:solidFill>
                <a:latin typeface="Century Gothic"/>
                <a:cs typeface="Century Gothic"/>
              </a:rPr>
              <a:t>проект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53879" y="597887"/>
            <a:ext cx="1087691" cy="315941"/>
          </a:xfrm>
          <a:prstGeom prst="rect">
            <a:avLst/>
          </a:prstGeom>
        </p:spPr>
        <p:txBody>
          <a:bodyPr vert="horz" wrap="square" lIns="0" tIns="8085" rIns="0" bIns="0" rtlCol="0">
            <a:spAutoFit/>
          </a:bodyPr>
          <a:lstStyle/>
          <a:p>
            <a:pPr marL="6468">
              <a:spcBef>
                <a:spcPts val="64"/>
              </a:spcBef>
            </a:pPr>
            <a:r>
              <a:rPr sz="1000" spc="15" dirty="0">
                <a:solidFill>
                  <a:srgbClr val="676058"/>
                </a:solidFill>
                <a:latin typeface="Century Gothic"/>
                <a:cs typeface="Century Gothic"/>
              </a:rPr>
              <a:t>«НАШИ</a:t>
            </a:r>
            <a:r>
              <a:rPr sz="1000" spc="5" dirty="0">
                <a:solidFill>
                  <a:srgbClr val="676058"/>
                </a:solidFill>
                <a:latin typeface="Century Gothic"/>
                <a:cs typeface="Century Gothic"/>
              </a:rPr>
              <a:t> </a:t>
            </a:r>
            <a:r>
              <a:rPr sz="1000" spc="69" dirty="0">
                <a:solidFill>
                  <a:srgbClr val="676058"/>
                </a:solidFill>
                <a:latin typeface="Century Gothic"/>
                <a:cs typeface="Century Gothic"/>
              </a:rPr>
              <a:t>ПОБЕДЫ»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6323" y="-25362"/>
            <a:ext cx="7362825" cy="14540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75" y="-45521"/>
            <a:ext cx="7258050" cy="13194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06473" y="3813204"/>
            <a:ext cx="182245" cy="188682"/>
          </a:xfrm>
          <a:custGeom>
            <a:avLst/>
            <a:gdLst/>
            <a:ahLst/>
            <a:cxnLst/>
            <a:rect l="l" t="t" r="r" b="b"/>
            <a:pathLst>
              <a:path w="400684" h="311150">
                <a:moveTo>
                  <a:pt x="352429" y="0"/>
                </a:moveTo>
                <a:lnTo>
                  <a:pt x="336111" y="35830"/>
                </a:lnTo>
                <a:lnTo>
                  <a:pt x="305446" y="65306"/>
                </a:lnTo>
                <a:lnTo>
                  <a:pt x="259230" y="87435"/>
                </a:lnTo>
                <a:lnTo>
                  <a:pt x="205962" y="94855"/>
                </a:lnTo>
                <a:lnTo>
                  <a:pt x="95902" y="94855"/>
                </a:lnTo>
                <a:lnTo>
                  <a:pt x="0" y="310660"/>
                </a:lnTo>
                <a:lnTo>
                  <a:pt x="263730" y="310660"/>
                </a:lnTo>
                <a:lnTo>
                  <a:pt x="400281" y="3361"/>
                </a:lnTo>
                <a:lnTo>
                  <a:pt x="352429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66865" y="4398958"/>
            <a:ext cx="163183" cy="524073"/>
          </a:xfrm>
          <a:custGeom>
            <a:avLst/>
            <a:gdLst/>
            <a:ahLst/>
            <a:cxnLst/>
            <a:rect l="l" t="t" r="r" b="b"/>
            <a:pathLst>
              <a:path w="358775" h="864234">
                <a:moveTo>
                  <a:pt x="340345" y="0"/>
                </a:moveTo>
                <a:lnTo>
                  <a:pt x="0" y="765945"/>
                </a:lnTo>
                <a:lnTo>
                  <a:pt x="220244" y="863816"/>
                </a:lnTo>
                <a:lnTo>
                  <a:pt x="358585" y="552475"/>
                </a:lnTo>
                <a:lnTo>
                  <a:pt x="247709" y="552475"/>
                </a:lnTo>
                <a:lnTo>
                  <a:pt x="34034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09176" y="4680405"/>
            <a:ext cx="128524" cy="134388"/>
          </a:xfrm>
          <a:custGeom>
            <a:avLst/>
            <a:gdLst/>
            <a:ahLst/>
            <a:cxnLst/>
            <a:rect l="l" t="t" r="r" b="b"/>
            <a:pathLst>
              <a:path w="282575" h="221615">
                <a:moveTo>
                  <a:pt x="82510" y="0"/>
                </a:moveTo>
                <a:lnTo>
                  <a:pt x="54825" y="0"/>
                </a:lnTo>
                <a:lnTo>
                  <a:pt x="0" y="123399"/>
                </a:lnTo>
                <a:lnTo>
                  <a:pt x="220234" y="221260"/>
                </a:lnTo>
                <a:lnTo>
                  <a:pt x="279299" y="88342"/>
                </a:lnTo>
                <a:lnTo>
                  <a:pt x="68353" y="88342"/>
                </a:lnTo>
                <a:lnTo>
                  <a:pt x="82510" y="0"/>
                </a:lnTo>
                <a:close/>
              </a:path>
              <a:path w="282575" h="221615">
                <a:moveTo>
                  <a:pt x="282138" y="81955"/>
                </a:moveTo>
                <a:lnTo>
                  <a:pt x="269305" y="84711"/>
                </a:lnTo>
                <a:lnTo>
                  <a:pt x="256201" y="86712"/>
                </a:lnTo>
                <a:lnTo>
                  <a:pt x="242823" y="87930"/>
                </a:lnTo>
                <a:lnTo>
                  <a:pt x="229165" y="88342"/>
                </a:lnTo>
                <a:lnTo>
                  <a:pt x="279299" y="88342"/>
                </a:lnTo>
                <a:lnTo>
                  <a:pt x="282138" y="81955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07736" y="3399486"/>
            <a:ext cx="105419" cy="204469"/>
          </a:xfrm>
          <a:custGeom>
            <a:avLst/>
            <a:gdLst/>
            <a:ahLst/>
            <a:cxnLst/>
            <a:rect l="l" t="t" r="r" b="b"/>
            <a:pathLst>
              <a:path w="231775" h="337185">
                <a:moveTo>
                  <a:pt x="231155" y="0"/>
                </a:moveTo>
                <a:lnTo>
                  <a:pt x="124289" y="0"/>
                </a:lnTo>
                <a:lnTo>
                  <a:pt x="12983" y="250505"/>
                </a:lnTo>
                <a:lnTo>
                  <a:pt x="0" y="336785"/>
                </a:lnTo>
                <a:lnTo>
                  <a:pt x="180465" y="336785"/>
                </a:lnTo>
                <a:lnTo>
                  <a:pt x="23115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707736" y="3399486"/>
            <a:ext cx="105419" cy="204469"/>
          </a:xfrm>
          <a:custGeom>
            <a:avLst/>
            <a:gdLst/>
            <a:ahLst/>
            <a:cxnLst/>
            <a:rect l="l" t="t" r="r" b="b"/>
            <a:pathLst>
              <a:path w="231775" h="337185">
                <a:moveTo>
                  <a:pt x="231155" y="0"/>
                </a:moveTo>
                <a:lnTo>
                  <a:pt x="124289" y="0"/>
                </a:lnTo>
                <a:lnTo>
                  <a:pt x="12983" y="250505"/>
                </a:lnTo>
                <a:lnTo>
                  <a:pt x="0" y="336785"/>
                </a:lnTo>
                <a:lnTo>
                  <a:pt x="180465" y="336785"/>
                </a:lnTo>
                <a:lnTo>
                  <a:pt x="23115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12568" y="4164613"/>
            <a:ext cx="73938" cy="121680"/>
          </a:xfrm>
          <a:custGeom>
            <a:avLst/>
            <a:gdLst/>
            <a:ahLst/>
            <a:cxnLst/>
            <a:rect l="l" t="t" r="r" b="b"/>
            <a:pathLst>
              <a:path w="162559" h="200659">
                <a:moveTo>
                  <a:pt x="162194" y="0"/>
                </a:moveTo>
                <a:lnTo>
                  <a:pt x="34972" y="0"/>
                </a:lnTo>
                <a:lnTo>
                  <a:pt x="0" y="200622"/>
                </a:lnTo>
                <a:lnTo>
                  <a:pt x="73055" y="200622"/>
                </a:lnTo>
                <a:lnTo>
                  <a:pt x="16219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054247" y="4722668"/>
            <a:ext cx="151052" cy="152101"/>
          </a:xfrm>
          <a:custGeom>
            <a:avLst/>
            <a:gdLst/>
            <a:ahLst/>
            <a:cxnLst/>
            <a:rect l="l" t="t" r="r" b="b"/>
            <a:pathLst>
              <a:path w="332104" h="250825">
                <a:moveTo>
                  <a:pt x="331675" y="0"/>
                </a:moveTo>
                <a:lnTo>
                  <a:pt x="310595" y="8117"/>
                </a:lnTo>
                <a:lnTo>
                  <a:pt x="288699" y="13949"/>
                </a:lnTo>
                <a:lnTo>
                  <a:pt x="266019" y="17469"/>
                </a:lnTo>
                <a:lnTo>
                  <a:pt x="242589" y="18648"/>
                </a:lnTo>
                <a:lnTo>
                  <a:pt x="59663" y="18648"/>
                </a:lnTo>
                <a:lnTo>
                  <a:pt x="0" y="152927"/>
                </a:lnTo>
                <a:lnTo>
                  <a:pt x="220234" y="250788"/>
                </a:lnTo>
                <a:lnTo>
                  <a:pt x="33167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441206" y="4733196"/>
            <a:ext cx="217769" cy="352334"/>
          </a:xfrm>
          <a:custGeom>
            <a:avLst/>
            <a:gdLst/>
            <a:ahLst/>
            <a:cxnLst/>
            <a:rect l="l" t="t" r="r" b="b"/>
            <a:pathLst>
              <a:path w="478790" h="581025">
                <a:moveTo>
                  <a:pt x="478257" y="0"/>
                </a:moveTo>
                <a:lnTo>
                  <a:pt x="470613" y="764"/>
                </a:lnTo>
                <a:lnTo>
                  <a:pt x="462875" y="1287"/>
                </a:lnTo>
                <a:lnTo>
                  <a:pt x="213951" y="1287"/>
                </a:lnTo>
                <a:lnTo>
                  <a:pt x="0" y="482781"/>
                </a:lnTo>
                <a:lnTo>
                  <a:pt x="220244" y="580652"/>
                </a:lnTo>
                <a:lnTo>
                  <a:pt x="47825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20201" y="3337814"/>
            <a:ext cx="89534" cy="365426"/>
          </a:xfrm>
          <a:custGeom>
            <a:avLst/>
            <a:gdLst/>
            <a:ahLst/>
            <a:cxnLst/>
            <a:rect l="l" t="t" r="r" b="b"/>
            <a:pathLst>
              <a:path w="196850" h="602614">
                <a:moveTo>
                  <a:pt x="196381" y="0"/>
                </a:moveTo>
                <a:lnTo>
                  <a:pt x="39695" y="352628"/>
                </a:lnTo>
                <a:lnTo>
                  <a:pt x="0" y="602379"/>
                </a:lnTo>
                <a:lnTo>
                  <a:pt x="153890" y="256055"/>
                </a:lnTo>
                <a:lnTo>
                  <a:pt x="19638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296777" y="3305689"/>
            <a:ext cx="81447" cy="324994"/>
          </a:xfrm>
          <a:custGeom>
            <a:avLst/>
            <a:gdLst/>
            <a:ahLst/>
            <a:cxnLst/>
            <a:rect l="l" t="t" r="r" b="b"/>
            <a:pathLst>
              <a:path w="179070" h="535939">
                <a:moveTo>
                  <a:pt x="179031" y="0"/>
                </a:moveTo>
                <a:lnTo>
                  <a:pt x="166706" y="0"/>
                </a:lnTo>
                <a:lnTo>
                  <a:pt x="38072" y="289509"/>
                </a:lnTo>
                <a:lnTo>
                  <a:pt x="0" y="535627"/>
                </a:lnTo>
                <a:lnTo>
                  <a:pt x="139021" y="222747"/>
                </a:lnTo>
                <a:lnTo>
                  <a:pt x="169827" y="34428"/>
                </a:lnTo>
                <a:lnTo>
                  <a:pt x="171029" y="25366"/>
                </a:lnTo>
                <a:lnTo>
                  <a:pt x="172968" y="16605"/>
                </a:lnTo>
                <a:lnTo>
                  <a:pt x="175637" y="8149"/>
                </a:lnTo>
                <a:lnTo>
                  <a:pt x="17903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314093" y="3305690"/>
            <a:ext cx="58630" cy="175589"/>
          </a:xfrm>
          <a:custGeom>
            <a:avLst/>
            <a:gdLst/>
            <a:ahLst/>
            <a:cxnLst/>
            <a:rect l="l" t="t" r="r" b="b"/>
            <a:pathLst>
              <a:path w="128904" h="289560">
                <a:moveTo>
                  <a:pt x="128645" y="0"/>
                </a:moveTo>
                <a:lnTo>
                  <a:pt x="44783" y="0"/>
                </a:lnTo>
                <a:lnTo>
                  <a:pt x="0" y="289509"/>
                </a:lnTo>
                <a:lnTo>
                  <a:pt x="12864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314093" y="3305690"/>
            <a:ext cx="58630" cy="175589"/>
          </a:xfrm>
          <a:custGeom>
            <a:avLst/>
            <a:gdLst/>
            <a:ahLst/>
            <a:cxnLst/>
            <a:rect l="l" t="t" r="r" b="b"/>
            <a:pathLst>
              <a:path w="128904" h="289560">
                <a:moveTo>
                  <a:pt x="128645" y="0"/>
                </a:moveTo>
                <a:lnTo>
                  <a:pt x="44783" y="0"/>
                </a:lnTo>
                <a:lnTo>
                  <a:pt x="0" y="289509"/>
                </a:lnTo>
                <a:lnTo>
                  <a:pt x="12864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116841" y="3493083"/>
            <a:ext cx="73360" cy="238355"/>
          </a:xfrm>
          <a:custGeom>
            <a:avLst/>
            <a:gdLst/>
            <a:ahLst/>
            <a:cxnLst/>
            <a:rect l="l" t="t" r="r" b="b"/>
            <a:pathLst>
              <a:path w="161290" h="393064">
                <a:moveTo>
                  <a:pt x="161283" y="0"/>
                </a:moveTo>
                <a:lnTo>
                  <a:pt x="7392" y="346335"/>
                </a:lnTo>
                <a:lnTo>
                  <a:pt x="0" y="392867"/>
                </a:lnTo>
                <a:lnTo>
                  <a:pt x="96080" y="392867"/>
                </a:lnTo>
                <a:lnTo>
                  <a:pt x="161283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116841" y="3493083"/>
            <a:ext cx="73360" cy="238355"/>
          </a:xfrm>
          <a:custGeom>
            <a:avLst/>
            <a:gdLst/>
            <a:ahLst/>
            <a:cxnLst/>
            <a:rect l="l" t="t" r="r" b="b"/>
            <a:pathLst>
              <a:path w="161290" h="393064">
                <a:moveTo>
                  <a:pt x="161283" y="0"/>
                </a:moveTo>
                <a:lnTo>
                  <a:pt x="7392" y="346335"/>
                </a:lnTo>
                <a:lnTo>
                  <a:pt x="0" y="392867"/>
                </a:lnTo>
                <a:lnTo>
                  <a:pt x="96080" y="392867"/>
                </a:lnTo>
                <a:lnTo>
                  <a:pt x="161283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138256" y="3313298"/>
            <a:ext cx="74515" cy="238355"/>
          </a:xfrm>
          <a:custGeom>
            <a:avLst/>
            <a:gdLst/>
            <a:ahLst/>
            <a:cxnLst/>
            <a:rect l="l" t="t" r="r" b="b"/>
            <a:pathLst>
              <a:path w="163829" h="393064">
                <a:moveTo>
                  <a:pt x="163366" y="0"/>
                </a:moveTo>
                <a:lnTo>
                  <a:pt x="61610" y="5402"/>
                </a:lnTo>
                <a:lnTo>
                  <a:pt x="0" y="393056"/>
                </a:lnTo>
                <a:lnTo>
                  <a:pt x="156686" y="40428"/>
                </a:lnTo>
                <a:lnTo>
                  <a:pt x="159639" y="22617"/>
                </a:lnTo>
                <a:lnTo>
                  <a:pt x="159806" y="14889"/>
                </a:lnTo>
                <a:lnTo>
                  <a:pt x="161105" y="7340"/>
                </a:lnTo>
                <a:lnTo>
                  <a:pt x="16336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285080" y="3440763"/>
            <a:ext cx="75093" cy="290724"/>
          </a:xfrm>
          <a:custGeom>
            <a:avLst/>
            <a:gdLst/>
            <a:ahLst/>
            <a:cxnLst/>
            <a:rect l="l" t="t" r="r" b="b"/>
            <a:pathLst>
              <a:path w="165100" h="479425">
                <a:moveTo>
                  <a:pt x="164738" y="0"/>
                </a:moveTo>
                <a:lnTo>
                  <a:pt x="25716" y="312880"/>
                </a:lnTo>
                <a:lnTo>
                  <a:pt x="0" y="479147"/>
                </a:lnTo>
                <a:lnTo>
                  <a:pt x="86374" y="479147"/>
                </a:lnTo>
                <a:lnTo>
                  <a:pt x="164738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285080" y="3440763"/>
            <a:ext cx="75093" cy="290724"/>
          </a:xfrm>
          <a:custGeom>
            <a:avLst/>
            <a:gdLst/>
            <a:ahLst/>
            <a:cxnLst/>
            <a:rect l="l" t="t" r="r" b="b"/>
            <a:pathLst>
              <a:path w="165100" h="479425">
                <a:moveTo>
                  <a:pt x="164738" y="0"/>
                </a:moveTo>
                <a:lnTo>
                  <a:pt x="25716" y="312880"/>
                </a:lnTo>
                <a:lnTo>
                  <a:pt x="0" y="479147"/>
                </a:lnTo>
                <a:lnTo>
                  <a:pt x="86374" y="479147"/>
                </a:lnTo>
                <a:lnTo>
                  <a:pt x="164738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000188" y="4462093"/>
            <a:ext cx="72782" cy="218332"/>
          </a:xfrm>
          <a:custGeom>
            <a:avLst/>
            <a:gdLst/>
            <a:ahLst/>
            <a:cxnLst/>
            <a:rect l="l" t="t" r="r" b="b"/>
            <a:pathLst>
              <a:path w="160020" h="360045">
                <a:moveTo>
                  <a:pt x="159974" y="0"/>
                </a:moveTo>
                <a:lnTo>
                  <a:pt x="0" y="360020"/>
                </a:lnTo>
                <a:lnTo>
                  <a:pt x="74584" y="360020"/>
                </a:lnTo>
                <a:lnTo>
                  <a:pt x="117891" y="262546"/>
                </a:lnTo>
                <a:lnTo>
                  <a:pt x="15997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965351" y="4164616"/>
            <a:ext cx="86934" cy="260689"/>
          </a:xfrm>
          <a:custGeom>
            <a:avLst/>
            <a:gdLst/>
            <a:ahLst/>
            <a:cxnLst/>
            <a:rect l="l" t="t" r="r" b="b"/>
            <a:pathLst>
              <a:path w="191134" h="429895">
                <a:moveTo>
                  <a:pt x="190821" y="0"/>
                </a:moveTo>
                <a:lnTo>
                  <a:pt x="119535" y="0"/>
                </a:lnTo>
                <a:lnTo>
                  <a:pt x="44993" y="167754"/>
                </a:lnTo>
                <a:lnTo>
                  <a:pt x="0" y="429442"/>
                </a:lnTo>
                <a:lnTo>
                  <a:pt x="19082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985816" y="4164616"/>
            <a:ext cx="33904" cy="10172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034111" y="4621304"/>
            <a:ext cx="19928" cy="59300"/>
          </a:xfrm>
          <a:custGeom>
            <a:avLst/>
            <a:gdLst/>
            <a:ahLst/>
            <a:cxnLst/>
            <a:rect l="l" t="t" r="r" b="b"/>
            <a:pathLst>
              <a:path w="43815" h="97790">
                <a:moveTo>
                  <a:pt x="43307" y="0"/>
                </a:moveTo>
                <a:lnTo>
                  <a:pt x="0" y="97473"/>
                </a:lnTo>
                <a:lnTo>
                  <a:pt x="27685" y="97473"/>
                </a:lnTo>
                <a:lnTo>
                  <a:pt x="4330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034111" y="4621304"/>
            <a:ext cx="19928" cy="59300"/>
          </a:xfrm>
          <a:custGeom>
            <a:avLst/>
            <a:gdLst/>
            <a:ahLst/>
            <a:cxnLst/>
            <a:rect l="l" t="t" r="r" b="b"/>
            <a:pathLst>
              <a:path w="43815" h="97790">
                <a:moveTo>
                  <a:pt x="43307" y="0"/>
                </a:moveTo>
                <a:lnTo>
                  <a:pt x="0" y="97473"/>
                </a:lnTo>
                <a:lnTo>
                  <a:pt x="27685" y="97473"/>
                </a:lnTo>
                <a:lnTo>
                  <a:pt x="4330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288536" y="3635101"/>
            <a:ext cx="81447" cy="183291"/>
          </a:xfrm>
          <a:custGeom>
            <a:avLst/>
            <a:gdLst/>
            <a:ahLst/>
            <a:cxnLst/>
            <a:rect l="l" t="t" r="r" b="b"/>
            <a:pathLst>
              <a:path w="179070" h="302260">
                <a:moveTo>
                  <a:pt x="178696" y="0"/>
                </a:moveTo>
                <a:lnTo>
                  <a:pt x="131995" y="0"/>
                </a:lnTo>
                <a:lnTo>
                  <a:pt x="0" y="297069"/>
                </a:lnTo>
                <a:lnTo>
                  <a:pt x="72322" y="302137"/>
                </a:lnTo>
                <a:lnTo>
                  <a:pt x="162769" y="98572"/>
                </a:lnTo>
                <a:lnTo>
                  <a:pt x="1786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306263" y="3336443"/>
            <a:ext cx="97910" cy="159417"/>
          </a:xfrm>
          <a:custGeom>
            <a:avLst/>
            <a:gdLst/>
            <a:ahLst/>
            <a:cxnLst/>
            <a:rect l="l" t="t" r="r" b="b"/>
            <a:pathLst>
              <a:path w="215265" h="262889">
                <a:moveTo>
                  <a:pt x="214768" y="0"/>
                </a:moveTo>
                <a:lnTo>
                  <a:pt x="43359" y="10743"/>
                </a:lnTo>
                <a:lnTo>
                  <a:pt x="35695" y="28020"/>
                </a:lnTo>
                <a:lnTo>
                  <a:pt x="0" y="262630"/>
                </a:lnTo>
                <a:lnTo>
                  <a:pt x="175512" y="262630"/>
                </a:lnTo>
                <a:lnTo>
                  <a:pt x="214768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306263" y="3021600"/>
            <a:ext cx="227011" cy="474400"/>
          </a:xfrm>
          <a:custGeom>
            <a:avLst/>
            <a:gdLst/>
            <a:ahLst/>
            <a:cxnLst/>
            <a:rect l="l" t="t" r="r" b="b"/>
            <a:pathLst>
              <a:path w="499109" h="782320">
                <a:moveTo>
                  <a:pt x="278839" y="0"/>
                </a:moveTo>
                <a:lnTo>
                  <a:pt x="35695" y="547218"/>
                </a:lnTo>
                <a:lnTo>
                  <a:pt x="0" y="781829"/>
                </a:lnTo>
                <a:lnTo>
                  <a:pt x="175512" y="781829"/>
                </a:lnTo>
                <a:lnTo>
                  <a:pt x="217501" y="500895"/>
                </a:lnTo>
                <a:lnTo>
                  <a:pt x="224622" y="480032"/>
                </a:lnTo>
                <a:lnTo>
                  <a:pt x="251903" y="442104"/>
                </a:lnTo>
                <a:lnTo>
                  <a:pt x="294045" y="411439"/>
                </a:lnTo>
                <a:lnTo>
                  <a:pt x="342044" y="395498"/>
                </a:lnTo>
                <a:lnTo>
                  <a:pt x="367800" y="393317"/>
                </a:lnTo>
                <a:lnTo>
                  <a:pt x="499084" y="97871"/>
                </a:lnTo>
                <a:lnTo>
                  <a:pt x="278839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266769" y="3635101"/>
            <a:ext cx="82025" cy="180210"/>
          </a:xfrm>
          <a:custGeom>
            <a:avLst/>
            <a:gdLst/>
            <a:ahLst/>
            <a:cxnLst/>
            <a:rect l="l" t="t" r="r" b="b"/>
            <a:pathLst>
              <a:path w="180340" h="297179">
                <a:moveTo>
                  <a:pt x="179847" y="0"/>
                </a:moveTo>
                <a:lnTo>
                  <a:pt x="50878" y="0"/>
                </a:lnTo>
                <a:lnTo>
                  <a:pt x="2492" y="278944"/>
                </a:lnTo>
                <a:lnTo>
                  <a:pt x="2031" y="284012"/>
                </a:lnTo>
                <a:lnTo>
                  <a:pt x="1120" y="288902"/>
                </a:lnTo>
                <a:lnTo>
                  <a:pt x="0" y="293708"/>
                </a:lnTo>
                <a:lnTo>
                  <a:pt x="47851" y="297069"/>
                </a:lnTo>
                <a:lnTo>
                  <a:pt x="17984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266769" y="3635101"/>
            <a:ext cx="82025" cy="180210"/>
          </a:xfrm>
          <a:custGeom>
            <a:avLst/>
            <a:gdLst/>
            <a:ahLst/>
            <a:cxnLst/>
            <a:rect l="l" t="t" r="r" b="b"/>
            <a:pathLst>
              <a:path w="180340" h="297179">
                <a:moveTo>
                  <a:pt x="179847" y="0"/>
                </a:moveTo>
                <a:lnTo>
                  <a:pt x="50878" y="0"/>
                </a:lnTo>
                <a:lnTo>
                  <a:pt x="2492" y="278944"/>
                </a:lnTo>
                <a:lnTo>
                  <a:pt x="2031" y="284012"/>
                </a:lnTo>
                <a:lnTo>
                  <a:pt x="1120" y="288902"/>
                </a:lnTo>
                <a:lnTo>
                  <a:pt x="0" y="293708"/>
                </a:lnTo>
                <a:lnTo>
                  <a:pt x="47851" y="297069"/>
                </a:lnTo>
                <a:lnTo>
                  <a:pt x="17984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321430" y="3694878"/>
            <a:ext cx="41143" cy="1258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687870" y="3509363"/>
            <a:ext cx="74226" cy="222182"/>
          </a:xfrm>
          <a:custGeom>
            <a:avLst/>
            <a:gdLst/>
            <a:ahLst/>
            <a:cxnLst/>
            <a:rect l="l" t="t" r="r" b="b"/>
            <a:pathLst>
              <a:path w="163195" h="366395">
                <a:moveTo>
                  <a:pt x="162654" y="0"/>
                </a:moveTo>
                <a:lnTo>
                  <a:pt x="0" y="366020"/>
                </a:lnTo>
                <a:lnTo>
                  <a:pt x="71296" y="366020"/>
                </a:lnTo>
                <a:lnTo>
                  <a:pt x="120142" y="256065"/>
                </a:lnTo>
                <a:lnTo>
                  <a:pt x="16265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720298" y="3664641"/>
            <a:ext cx="22239" cy="67001"/>
          </a:xfrm>
          <a:custGeom>
            <a:avLst/>
            <a:gdLst/>
            <a:ahLst/>
            <a:cxnLst/>
            <a:rect l="l" t="t" r="r" b="b"/>
            <a:pathLst>
              <a:path w="48895" h="110489">
                <a:moveTo>
                  <a:pt x="48846" y="0"/>
                </a:moveTo>
                <a:lnTo>
                  <a:pt x="0" y="109954"/>
                </a:lnTo>
                <a:lnTo>
                  <a:pt x="30606" y="109954"/>
                </a:lnTo>
                <a:lnTo>
                  <a:pt x="4884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720298" y="3664641"/>
            <a:ext cx="22239" cy="67001"/>
          </a:xfrm>
          <a:custGeom>
            <a:avLst/>
            <a:gdLst/>
            <a:ahLst/>
            <a:cxnLst/>
            <a:rect l="l" t="t" r="r" b="b"/>
            <a:pathLst>
              <a:path w="48895" h="110489">
                <a:moveTo>
                  <a:pt x="48846" y="0"/>
                </a:moveTo>
                <a:lnTo>
                  <a:pt x="0" y="109954"/>
                </a:lnTo>
                <a:lnTo>
                  <a:pt x="30606" y="109954"/>
                </a:lnTo>
                <a:lnTo>
                  <a:pt x="4884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49791" y="3350516"/>
            <a:ext cx="131990" cy="380829"/>
          </a:xfrm>
          <a:custGeom>
            <a:avLst/>
            <a:gdLst/>
            <a:ahLst/>
            <a:cxnLst/>
            <a:rect l="l" t="t" r="r" b="b"/>
            <a:pathLst>
              <a:path w="290195" h="628014">
                <a:moveTo>
                  <a:pt x="289844" y="0"/>
                </a:moveTo>
                <a:lnTo>
                  <a:pt x="99033" y="0"/>
                </a:lnTo>
                <a:lnTo>
                  <a:pt x="96122" y="6544"/>
                </a:lnTo>
                <a:lnTo>
                  <a:pt x="0" y="627970"/>
                </a:lnTo>
                <a:lnTo>
                  <a:pt x="83725" y="627970"/>
                </a:lnTo>
                <a:lnTo>
                  <a:pt x="246369" y="261950"/>
                </a:lnTo>
                <a:lnTo>
                  <a:pt x="28984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649791" y="3350516"/>
            <a:ext cx="131990" cy="380829"/>
          </a:xfrm>
          <a:custGeom>
            <a:avLst/>
            <a:gdLst/>
            <a:ahLst/>
            <a:cxnLst/>
            <a:rect l="l" t="t" r="r" b="b"/>
            <a:pathLst>
              <a:path w="290195" h="628014">
                <a:moveTo>
                  <a:pt x="289844" y="0"/>
                </a:moveTo>
                <a:lnTo>
                  <a:pt x="99033" y="0"/>
                </a:lnTo>
                <a:lnTo>
                  <a:pt x="96122" y="6544"/>
                </a:lnTo>
                <a:lnTo>
                  <a:pt x="0" y="627970"/>
                </a:lnTo>
                <a:lnTo>
                  <a:pt x="83725" y="627970"/>
                </a:lnTo>
                <a:lnTo>
                  <a:pt x="246369" y="261950"/>
                </a:lnTo>
                <a:lnTo>
                  <a:pt x="28984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94824" y="4184575"/>
            <a:ext cx="127947" cy="383524"/>
          </a:xfrm>
          <a:custGeom>
            <a:avLst/>
            <a:gdLst/>
            <a:ahLst/>
            <a:cxnLst/>
            <a:rect l="l" t="t" r="r" b="b"/>
            <a:pathLst>
              <a:path w="281304" h="632459">
                <a:moveTo>
                  <a:pt x="280850" y="0"/>
                </a:moveTo>
                <a:lnTo>
                  <a:pt x="0" y="632043"/>
                </a:lnTo>
                <a:lnTo>
                  <a:pt x="71285" y="632043"/>
                </a:lnTo>
                <a:lnTo>
                  <a:pt x="236003" y="261363"/>
                </a:lnTo>
                <a:lnTo>
                  <a:pt x="28085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527246" y="4343066"/>
            <a:ext cx="75093" cy="224878"/>
          </a:xfrm>
          <a:custGeom>
            <a:avLst/>
            <a:gdLst/>
            <a:ahLst/>
            <a:cxnLst/>
            <a:rect l="l" t="t" r="r" b="b"/>
            <a:pathLst>
              <a:path w="165100" h="370840">
                <a:moveTo>
                  <a:pt x="164717" y="0"/>
                </a:moveTo>
                <a:lnTo>
                  <a:pt x="0" y="370679"/>
                </a:lnTo>
                <a:lnTo>
                  <a:pt x="101106" y="370679"/>
                </a:lnTo>
                <a:lnTo>
                  <a:pt x="16471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527246" y="4343066"/>
            <a:ext cx="75093" cy="224878"/>
          </a:xfrm>
          <a:custGeom>
            <a:avLst/>
            <a:gdLst/>
            <a:ahLst/>
            <a:cxnLst/>
            <a:rect l="l" t="t" r="r" b="b"/>
            <a:pathLst>
              <a:path w="165100" h="370840">
                <a:moveTo>
                  <a:pt x="164717" y="0"/>
                </a:moveTo>
                <a:lnTo>
                  <a:pt x="0" y="370679"/>
                </a:lnTo>
                <a:lnTo>
                  <a:pt x="101106" y="370679"/>
                </a:lnTo>
                <a:lnTo>
                  <a:pt x="16471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627073" y="4449296"/>
            <a:ext cx="67737" cy="12165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555840" y="4164613"/>
            <a:ext cx="20217" cy="60455"/>
          </a:xfrm>
          <a:custGeom>
            <a:avLst/>
            <a:gdLst/>
            <a:ahLst/>
            <a:cxnLst/>
            <a:rect l="l" t="t" r="r" b="b"/>
            <a:pathLst>
              <a:path w="44450" h="99695">
                <a:moveTo>
                  <a:pt x="44071" y="0"/>
                </a:moveTo>
                <a:lnTo>
                  <a:pt x="11968" y="0"/>
                </a:lnTo>
                <a:lnTo>
                  <a:pt x="0" y="99180"/>
                </a:lnTo>
                <a:lnTo>
                  <a:pt x="4407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560414" y="4423981"/>
            <a:ext cx="81420" cy="14697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655293" y="4164614"/>
            <a:ext cx="73071" cy="165963"/>
          </a:xfrm>
          <a:custGeom>
            <a:avLst/>
            <a:gdLst/>
            <a:ahLst/>
            <a:cxnLst/>
            <a:rect l="l" t="t" r="r" b="b"/>
            <a:pathLst>
              <a:path w="160654" h="273684">
                <a:moveTo>
                  <a:pt x="160455" y="0"/>
                </a:moveTo>
                <a:lnTo>
                  <a:pt x="89149" y="0"/>
                </a:lnTo>
                <a:lnTo>
                  <a:pt x="0" y="200611"/>
                </a:lnTo>
                <a:lnTo>
                  <a:pt x="52239" y="200611"/>
                </a:lnTo>
                <a:lnTo>
                  <a:pt x="39024" y="273290"/>
                </a:lnTo>
                <a:lnTo>
                  <a:pt x="16045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978939" y="4449295"/>
            <a:ext cx="45056" cy="121680"/>
          </a:xfrm>
          <a:custGeom>
            <a:avLst/>
            <a:gdLst/>
            <a:ahLst/>
            <a:cxnLst/>
            <a:rect l="l" t="t" r="r" b="b"/>
            <a:pathLst>
              <a:path w="99059" h="200659">
                <a:moveTo>
                  <a:pt x="98824" y="0"/>
                </a:moveTo>
                <a:lnTo>
                  <a:pt x="32218" y="0"/>
                </a:lnTo>
                <a:lnTo>
                  <a:pt x="0" y="200622"/>
                </a:lnTo>
                <a:lnTo>
                  <a:pt x="9685" y="200622"/>
                </a:lnTo>
                <a:lnTo>
                  <a:pt x="9882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103293" y="4555416"/>
            <a:ext cx="5199" cy="15787"/>
          </a:xfrm>
          <a:custGeom>
            <a:avLst/>
            <a:gdLst/>
            <a:ahLst/>
            <a:cxnLst/>
            <a:rect l="l" t="t" r="r" b="b"/>
            <a:pathLst>
              <a:path w="11429" h="26034">
                <a:moveTo>
                  <a:pt x="11381" y="0"/>
                </a:moveTo>
                <a:lnTo>
                  <a:pt x="0" y="25622"/>
                </a:lnTo>
                <a:lnTo>
                  <a:pt x="7036" y="25622"/>
                </a:lnTo>
                <a:lnTo>
                  <a:pt x="1138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983343" y="4449295"/>
            <a:ext cx="138633" cy="121680"/>
          </a:xfrm>
          <a:custGeom>
            <a:avLst/>
            <a:gdLst/>
            <a:ahLst/>
            <a:cxnLst/>
            <a:rect l="l" t="t" r="r" b="b"/>
            <a:pathLst>
              <a:path w="304800" h="200659">
                <a:moveTo>
                  <a:pt x="304776" y="0"/>
                </a:moveTo>
                <a:lnTo>
                  <a:pt x="89138" y="0"/>
                </a:lnTo>
                <a:lnTo>
                  <a:pt x="0" y="200622"/>
                </a:lnTo>
                <a:lnTo>
                  <a:pt x="263719" y="200622"/>
                </a:lnTo>
                <a:lnTo>
                  <a:pt x="275101" y="174999"/>
                </a:lnTo>
                <a:lnTo>
                  <a:pt x="30477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983343" y="4449295"/>
            <a:ext cx="138633" cy="121680"/>
          </a:xfrm>
          <a:custGeom>
            <a:avLst/>
            <a:gdLst/>
            <a:ahLst/>
            <a:cxnLst/>
            <a:rect l="l" t="t" r="r" b="b"/>
            <a:pathLst>
              <a:path w="304800" h="200659">
                <a:moveTo>
                  <a:pt x="304776" y="0"/>
                </a:moveTo>
                <a:lnTo>
                  <a:pt x="89138" y="0"/>
                </a:lnTo>
                <a:lnTo>
                  <a:pt x="0" y="200622"/>
                </a:lnTo>
                <a:lnTo>
                  <a:pt x="263719" y="200622"/>
                </a:lnTo>
                <a:lnTo>
                  <a:pt x="275101" y="174999"/>
                </a:lnTo>
                <a:lnTo>
                  <a:pt x="30477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4" y="16462"/>
            <a:ext cx="1059224" cy="101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1" y="5719090"/>
            <a:ext cx="832247" cy="10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2" descr="https://psv4.userapi.com/c856428/u204287130/docs/d7/cbf7afaf267d/2.png?extra=nTvvojaR2EEZqjE9Wry7BjyqC-HmrkbStD8OlFwvhEmxbavbHTHrc8BPNSmFTSNmKFHBYxE1ZpbTOX3HCytAIm5JFT6dTw7sBhsZB4q_nUrYoOxA4QQZsvv2pFhj1UP-WaL3FVItMmFU8VftIbfjEVdzeds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076" y="4794267"/>
            <a:ext cx="2332719" cy="225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Прямоугольник 109"/>
          <p:cNvSpPr/>
          <p:nvPr/>
        </p:nvSpPr>
        <p:spPr>
          <a:xfrm>
            <a:off x="99900" y="2527027"/>
            <a:ext cx="4341306" cy="3166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4520085" y="1096809"/>
            <a:ext cx="4583089" cy="3759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sun9-1.userapi.com/impg/hAitQSwFZ8awfnWqv13uH5iNJPsWCQVh-QJZbw/L06ZlwGmC9Q.jpg?size=1280x960&amp;quality=96&amp;sign=7a11d7d4ab36a83c3b3205de719fc7bd&amp;type=album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5" y="2609781"/>
            <a:ext cx="4135471" cy="300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23.userapi.com/impg/jV1F3ZXHX7Ea2rEu14RqPtd3zwucoldiKQfTHw/mH_MPaoE1zI.jpg?size=1280x853&amp;quality=96&amp;sign=c7d5eaf20ca0af4dbadafb9cda842d48&amp;type=album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63" y="1216880"/>
            <a:ext cx="4404266" cy="340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03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10" grpId="0" animBg="1"/>
      <p:bldP spid="1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62874" y="5727298"/>
            <a:ext cx="1381125" cy="907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20025" y="5787085"/>
            <a:ext cx="1323975" cy="764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27287" y="6026889"/>
            <a:ext cx="42553" cy="71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78583" y="6026889"/>
            <a:ext cx="60746" cy="716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21365" y="6025658"/>
            <a:ext cx="520187" cy="319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71152" y="5930454"/>
            <a:ext cx="303548" cy="280327"/>
          </a:xfrm>
          <a:custGeom>
            <a:avLst/>
            <a:gdLst/>
            <a:ahLst/>
            <a:cxnLst/>
            <a:rect l="l" t="t" r="r" b="b"/>
            <a:pathLst>
              <a:path w="667384" h="462279">
                <a:moveTo>
                  <a:pt x="616846" y="194218"/>
                </a:moveTo>
                <a:lnTo>
                  <a:pt x="368716" y="194218"/>
                </a:lnTo>
                <a:lnTo>
                  <a:pt x="378395" y="195683"/>
                </a:lnTo>
                <a:lnTo>
                  <a:pt x="387766" y="199063"/>
                </a:lnTo>
                <a:lnTo>
                  <a:pt x="414437" y="230129"/>
                </a:lnTo>
                <a:lnTo>
                  <a:pt x="414563" y="230527"/>
                </a:lnTo>
                <a:lnTo>
                  <a:pt x="417463" y="237594"/>
                </a:lnTo>
                <a:lnTo>
                  <a:pt x="448834" y="252536"/>
                </a:lnTo>
                <a:lnTo>
                  <a:pt x="450122" y="253018"/>
                </a:lnTo>
                <a:lnTo>
                  <a:pt x="450834" y="253447"/>
                </a:lnTo>
                <a:lnTo>
                  <a:pt x="450834" y="254557"/>
                </a:lnTo>
                <a:lnTo>
                  <a:pt x="451211" y="255897"/>
                </a:lnTo>
                <a:lnTo>
                  <a:pt x="416123" y="272536"/>
                </a:lnTo>
                <a:lnTo>
                  <a:pt x="406019" y="282567"/>
                </a:lnTo>
                <a:lnTo>
                  <a:pt x="402144" y="287237"/>
                </a:lnTo>
                <a:lnTo>
                  <a:pt x="398584" y="302336"/>
                </a:lnTo>
                <a:lnTo>
                  <a:pt x="396638" y="312736"/>
                </a:lnTo>
                <a:lnTo>
                  <a:pt x="395819" y="320905"/>
                </a:lnTo>
                <a:lnTo>
                  <a:pt x="395715" y="328157"/>
                </a:lnTo>
                <a:lnTo>
                  <a:pt x="399753" y="358488"/>
                </a:lnTo>
                <a:lnTo>
                  <a:pt x="428872" y="408963"/>
                </a:lnTo>
                <a:lnTo>
                  <a:pt x="465302" y="435746"/>
                </a:lnTo>
                <a:lnTo>
                  <a:pt x="522874" y="452059"/>
                </a:lnTo>
                <a:lnTo>
                  <a:pt x="580386" y="460891"/>
                </a:lnTo>
                <a:lnTo>
                  <a:pt x="601028" y="462153"/>
                </a:lnTo>
                <a:lnTo>
                  <a:pt x="615795" y="461952"/>
                </a:lnTo>
                <a:lnTo>
                  <a:pt x="659498" y="459075"/>
                </a:lnTo>
                <a:lnTo>
                  <a:pt x="666579" y="402426"/>
                </a:lnTo>
                <a:lnTo>
                  <a:pt x="667068" y="383004"/>
                </a:lnTo>
                <a:lnTo>
                  <a:pt x="664084" y="334959"/>
                </a:lnTo>
                <a:lnTo>
                  <a:pt x="655371" y="288696"/>
                </a:lnTo>
                <a:lnTo>
                  <a:pt x="641288" y="244573"/>
                </a:lnTo>
                <a:lnTo>
                  <a:pt x="622170" y="202909"/>
                </a:lnTo>
                <a:lnTo>
                  <a:pt x="616846" y="194218"/>
                </a:lnTo>
                <a:close/>
              </a:path>
              <a:path w="667384" h="462279">
                <a:moveTo>
                  <a:pt x="284064" y="0"/>
                </a:moveTo>
                <a:lnTo>
                  <a:pt x="228764" y="3963"/>
                </a:lnTo>
                <a:lnTo>
                  <a:pt x="175908" y="15484"/>
                </a:lnTo>
                <a:lnTo>
                  <a:pt x="126051" y="34014"/>
                </a:lnTo>
                <a:lnTo>
                  <a:pt x="79745" y="59001"/>
                </a:lnTo>
                <a:lnTo>
                  <a:pt x="37543" y="89894"/>
                </a:lnTo>
                <a:lnTo>
                  <a:pt x="0" y="126142"/>
                </a:lnTo>
                <a:lnTo>
                  <a:pt x="34897" y="165623"/>
                </a:lnTo>
                <a:lnTo>
                  <a:pt x="72131" y="202949"/>
                </a:lnTo>
                <a:lnTo>
                  <a:pt x="111447" y="237887"/>
                </a:lnTo>
                <a:lnTo>
                  <a:pt x="152862" y="270445"/>
                </a:lnTo>
                <a:lnTo>
                  <a:pt x="196213" y="300472"/>
                </a:lnTo>
                <a:lnTo>
                  <a:pt x="239699" y="317542"/>
                </a:lnTo>
                <a:lnTo>
                  <a:pt x="264950" y="314112"/>
                </a:lnTo>
                <a:lnTo>
                  <a:pt x="283740" y="292786"/>
                </a:lnTo>
                <a:lnTo>
                  <a:pt x="295064" y="263406"/>
                </a:lnTo>
                <a:lnTo>
                  <a:pt x="309096" y="233644"/>
                </a:lnTo>
                <a:lnTo>
                  <a:pt x="328510" y="209062"/>
                </a:lnTo>
                <a:lnTo>
                  <a:pt x="355978" y="195219"/>
                </a:lnTo>
                <a:lnTo>
                  <a:pt x="359004" y="194632"/>
                </a:lnTo>
                <a:lnTo>
                  <a:pt x="368716" y="194218"/>
                </a:lnTo>
                <a:lnTo>
                  <a:pt x="616846" y="194218"/>
                </a:lnTo>
                <a:lnTo>
                  <a:pt x="598448" y="164183"/>
                </a:lnTo>
                <a:lnTo>
                  <a:pt x="570409" y="128633"/>
                </a:lnTo>
                <a:lnTo>
                  <a:pt x="538435" y="96659"/>
                </a:lnTo>
                <a:lnTo>
                  <a:pt x="502885" y="68620"/>
                </a:lnTo>
                <a:lnTo>
                  <a:pt x="464119" y="44873"/>
                </a:lnTo>
                <a:lnTo>
                  <a:pt x="422495" y="25779"/>
                </a:lnTo>
                <a:lnTo>
                  <a:pt x="378372" y="11696"/>
                </a:lnTo>
                <a:lnTo>
                  <a:pt x="332108" y="2984"/>
                </a:lnTo>
                <a:lnTo>
                  <a:pt x="284064" y="0"/>
                </a:lnTo>
                <a:close/>
              </a:path>
            </a:pathLst>
          </a:custGeom>
          <a:solidFill>
            <a:srgbClr val="007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6284" y="6169956"/>
            <a:ext cx="96465" cy="158262"/>
          </a:xfrm>
          <a:custGeom>
            <a:avLst/>
            <a:gdLst/>
            <a:ahLst/>
            <a:cxnLst/>
            <a:rect l="l" t="t" r="r" b="b"/>
            <a:pathLst>
              <a:path w="212090" h="260984">
                <a:moveTo>
                  <a:pt x="0" y="0"/>
                </a:moveTo>
                <a:lnTo>
                  <a:pt x="4824" y="50137"/>
                </a:lnTo>
                <a:lnTo>
                  <a:pt x="15881" y="98177"/>
                </a:lnTo>
                <a:lnTo>
                  <a:pt x="32754" y="143701"/>
                </a:lnTo>
                <a:lnTo>
                  <a:pt x="55027" y="186288"/>
                </a:lnTo>
                <a:lnTo>
                  <a:pt x="82284" y="225520"/>
                </a:lnTo>
                <a:lnTo>
                  <a:pt x="114111" y="260976"/>
                </a:lnTo>
                <a:lnTo>
                  <a:pt x="147257" y="235333"/>
                </a:lnTo>
                <a:lnTo>
                  <a:pt x="178849" y="215163"/>
                </a:lnTo>
                <a:lnTo>
                  <a:pt x="202464" y="201948"/>
                </a:lnTo>
                <a:lnTo>
                  <a:pt x="211679" y="197166"/>
                </a:lnTo>
                <a:lnTo>
                  <a:pt x="154461" y="166332"/>
                </a:lnTo>
                <a:lnTo>
                  <a:pt x="113339" y="135516"/>
                </a:lnTo>
                <a:lnTo>
                  <a:pt x="68467" y="86233"/>
                </a:lnTo>
                <a:lnTo>
                  <a:pt x="0" y="0"/>
                </a:lnTo>
                <a:close/>
              </a:path>
            </a:pathLst>
          </a:custGeom>
          <a:solidFill>
            <a:srgbClr val="007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91577" y="6315272"/>
            <a:ext cx="140077" cy="79708"/>
          </a:xfrm>
          <a:custGeom>
            <a:avLst/>
            <a:gdLst/>
            <a:ahLst/>
            <a:cxnLst/>
            <a:rect l="l" t="t" r="r" b="b"/>
            <a:pathLst>
              <a:path w="307975" h="131445">
                <a:moveTo>
                  <a:pt x="16051" y="28229"/>
                </a:moveTo>
                <a:lnTo>
                  <a:pt x="14737" y="57429"/>
                </a:lnTo>
                <a:lnTo>
                  <a:pt x="12019" y="83682"/>
                </a:lnTo>
                <a:lnTo>
                  <a:pt x="7303" y="107882"/>
                </a:lnTo>
                <a:lnTo>
                  <a:pt x="0" y="130927"/>
                </a:lnTo>
                <a:lnTo>
                  <a:pt x="6387" y="131242"/>
                </a:lnTo>
                <a:lnTo>
                  <a:pt x="12826" y="131409"/>
                </a:lnTo>
                <a:lnTo>
                  <a:pt x="19297" y="131409"/>
                </a:lnTo>
                <a:lnTo>
                  <a:pt x="67870" y="128354"/>
                </a:lnTo>
                <a:lnTo>
                  <a:pt x="114610" y="119439"/>
                </a:lnTo>
                <a:lnTo>
                  <a:pt x="159147" y="105035"/>
                </a:lnTo>
                <a:lnTo>
                  <a:pt x="201113" y="85516"/>
                </a:lnTo>
                <a:lnTo>
                  <a:pt x="240141" y="61256"/>
                </a:lnTo>
                <a:lnTo>
                  <a:pt x="275861" y="32626"/>
                </a:lnTo>
                <a:lnTo>
                  <a:pt x="278810" y="29624"/>
                </a:lnTo>
                <a:lnTo>
                  <a:pt x="40949" y="29624"/>
                </a:lnTo>
                <a:lnTo>
                  <a:pt x="16051" y="28229"/>
                </a:lnTo>
                <a:close/>
              </a:path>
              <a:path w="307975" h="131445">
                <a:moveTo>
                  <a:pt x="307906" y="0"/>
                </a:moveTo>
                <a:lnTo>
                  <a:pt x="200191" y="21828"/>
                </a:lnTo>
                <a:lnTo>
                  <a:pt x="106767" y="29597"/>
                </a:lnTo>
                <a:lnTo>
                  <a:pt x="40949" y="29624"/>
                </a:lnTo>
                <a:lnTo>
                  <a:pt x="278810" y="29624"/>
                </a:lnTo>
                <a:lnTo>
                  <a:pt x="307906" y="0"/>
                </a:lnTo>
                <a:close/>
              </a:path>
            </a:pathLst>
          </a:custGeom>
          <a:solidFill>
            <a:srgbClr val="007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88206" y="5961496"/>
            <a:ext cx="86837" cy="2895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90423" y="5963432"/>
            <a:ext cx="84624" cy="279942"/>
          </a:xfrm>
          <a:custGeom>
            <a:avLst/>
            <a:gdLst/>
            <a:ahLst/>
            <a:cxnLst/>
            <a:rect l="l" t="t" r="r" b="b"/>
            <a:pathLst>
              <a:path w="186055" h="461645">
                <a:moveTo>
                  <a:pt x="50781" y="119106"/>
                </a:moveTo>
                <a:lnTo>
                  <a:pt x="58257" y="122174"/>
                </a:lnTo>
                <a:lnTo>
                  <a:pt x="57513" y="134058"/>
                </a:lnTo>
                <a:lnTo>
                  <a:pt x="57389" y="143315"/>
                </a:lnTo>
                <a:lnTo>
                  <a:pt x="57998" y="192842"/>
                </a:lnTo>
                <a:lnTo>
                  <a:pt x="65134" y="245631"/>
                </a:lnTo>
                <a:lnTo>
                  <a:pt x="77723" y="295422"/>
                </a:lnTo>
                <a:lnTo>
                  <a:pt x="94764" y="342039"/>
                </a:lnTo>
                <a:lnTo>
                  <a:pt x="115258" y="385307"/>
                </a:lnTo>
                <a:lnTo>
                  <a:pt x="138203" y="425051"/>
                </a:lnTo>
                <a:lnTo>
                  <a:pt x="162599" y="461095"/>
                </a:lnTo>
                <a:lnTo>
                  <a:pt x="164741" y="455044"/>
                </a:lnTo>
                <a:lnTo>
                  <a:pt x="166777" y="448940"/>
                </a:lnTo>
                <a:lnTo>
                  <a:pt x="168719" y="442791"/>
                </a:lnTo>
                <a:lnTo>
                  <a:pt x="170578" y="436604"/>
                </a:lnTo>
                <a:lnTo>
                  <a:pt x="142945" y="395636"/>
                </a:lnTo>
                <a:lnTo>
                  <a:pt x="117748" y="350901"/>
                </a:lnTo>
                <a:lnTo>
                  <a:pt x="96236" y="302651"/>
                </a:lnTo>
                <a:lnTo>
                  <a:pt x="79661" y="251143"/>
                </a:lnTo>
                <a:lnTo>
                  <a:pt x="69272" y="196630"/>
                </a:lnTo>
                <a:lnTo>
                  <a:pt x="66414" y="141189"/>
                </a:lnTo>
                <a:lnTo>
                  <a:pt x="66468" y="135991"/>
                </a:lnTo>
                <a:lnTo>
                  <a:pt x="67032" y="123127"/>
                </a:lnTo>
                <a:lnTo>
                  <a:pt x="59738" y="121244"/>
                </a:lnTo>
                <a:lnTo>
                  <a:pt x="50781" y="119106"/>
                </a:lnTo>
                <a:close/>
              </a:path>
              <a:path w="186055" h="461645">
                <a:moveTo>
                  <a:pt x="70393" y="123776"/>
                </a:moveTo>
                <a:lnTo>
                  <a:pt x="76560" y="126854"/>
                </a:lnTo>
                <a:lnTo>
                  <a:pt x="76909" y="141189"/>
                </a:lnTo>
                <a:lnTo>
                  <a:pt x="77567" y="153649"/>
                </a:lnTo>
                <a:lnTo>
                  <a:pt x="79676" y="192329"/>
                </a:lnTo>
                <a:lnTo>
                  <a:pt x="89303" y="240925"/>
                </a:lnTo>
                <a:lnTo>
                  <a:pt x="104813" y="287482"/>
                </a:lnTo>
                <a:lnTo>
                  <a:pt x="125211" y="331793"/>
                </a:lnTo>
                <a:lnTo>
                  <a:pt x="149503" y="373653"/>
                </a:lnTo>
                <a:lnTo>
                  <a:pt x="176693" y="412856"/>
                </a:lnTo>
                <a:lnTo>
                  <a:pt x="178515" y="404615"/>
                </a:lnTo>
                <a:lnTo>
                  <a:pt x="180191" y="396333"/>
                </a:lnTo>
                <a:lnTo>
                  <a:pt x="181478" y="387914"/>
                </a:lnTo>
                <a:lnTo>
                  <a:pt x="150382" y="343633"/>
                </a:lnTo>
                <a:lnTo>
                  <a:pt x="124102" y="296862"/>
                </a:lnTo>
                <a:lnTo>
                  <a:pt x="103979" y="247884"/>
                </a:lnTo>
                <a:lnTo>
                  <a:pt x="91350" y="196984"/>
                </a:lnTo>
                <a:lnTo>
                  <a:pt x="87601" y="145084"/>
                </a:lnTo>
                <a:lnTo>
                  <a:pt x="87199" y="129378"/>
                </a:lnTo>
                <a:lnTo>
                  <a:pt x="81010" y="126320"/>
                </a:lnTo>
                <a:lnTo>
                  <a:pt x="70393" y="123776"/>
                </a:lnTo>
                <a:close/>
              </a:path>
              <a:path w="186055" h="461645">
                <a:moveTo>
                  <a:pt x="90424" y="128603"/>
                </a:moveTo>
                <a:lnTo>
                  <a:pt x="96570" y="131639"/>
                </a:lnTo>
                <a:lnTo>
                  <a:pt x="96971" y="146047"/>
                </a:lnTo>
                <a:lnTo>
                  <a:pt x="97088" y="148016"/>
                </a:lnTo>
                <a:lnTo>
                  <a:pt x="100403" y="192329"/>
                </a:lnTo>
                <a:lnTo>
                  <a:pt x="111912" y="237504"/>
                </a:lnTo>
                <a:lnTo>
                  <a:pt x="130421" y="281336"/>
                </a:lnTo>
                <a:lnTo>
                  <a:pt x="154900" y="323820"/>
                </a:lnTo>
                <a:lnTo>
                  <a:pt x="184306" y="364732"/>
                </a:lnTo>
                <a:lnTo>
                  <a:pt x="185101" y="356439"/>
                </a:lnTo>
                <a:lnTo>
                  <a:pt x="185562" y="348020"/>
                </a:lnTo>
                <a:lnTo>
                  <a:pt x="185782" y="339570"/>
                </a:lnTo>
                <a:lnTo>
                  <a:pt x="153076" y="293549"/>
                </a:lnTo>
                <a:lnTo>
                  <a:pt x="128146" y="246266"/>
                </a:lnTo>
                <a:lnTo>
                  <a:pt x="112493" y="198050"/>
                </a:lnTo>
                <a:lnTo>
                  <a:pt x="107668" y="149744"/>
                </a:lnTo>
                <a:lnTo>
                  <a:pt x="107548" y="146697"/>
                </a:lnTo>
                <a:lnTo>
                  <a:pt x="107208" y="134163"/>
                </a:lnTo>
                <a:lnTo>
                  <a:pt x="101052" y="131126"/>
                </a:lnTo>
                <a:lnTo>
                  <a:pt x="90424" y="128603"/>
                </a:lnTo>
                <a:close/>
              </a:path>
              <a:path w="186055" h="461645">
                <a:moveTo>
                  <a:pt x="42237" y="151607"/>
                </a:moveTo>
                <a:lnTo>
                  <a:pt x="49430" y="153325"/>
                </a:lnTo>
                <a:lnTo>
                  <a:pt x="50582" y="153628"/>
                </a:lnTo>
                <a:lnTo>
                  <a:pt x="52027" y="153649"/>
                </a:lnTo>
                <a:lnTo>
                  <a:pt x="52069" y="152194"/>
                </a:lnTo>
                <a:lnTo>
                  <a:pt x="47053" y="152194"/>
                </a:lnTo>
                <a:lnTo>
                  <a:pt x="43713" y="151890"/>
                </a:lnTo>
                <a:lnTo>
                  <a:pt x="42237" y="151607"/>
                </a:lnTo>
                <a:close/>
              </a:path>
              <a:path w="186055" h="461645">
                <a:moveTo>
                  <a:pt x="52268" y="146047"/>
                </a:moveTo>
                <a:lnTo>
                  <a:pt x="51294" y="147461"/>
                </a:lnTo>
                <a:lnTo>
                  <a:pt x="50341" y="148749"/>
                </a:lnTo>
                <a:lnTo>
                  <a:pt x="49371" y="149744"/>
                </a:lnTo>
                <a:lnTo>
                  <a:pt x="47053" y="152194"/>
                </a:lnTo>
                <a:lnTo>
                  <a:pt x="52069" y="152194"/>
                </a:lnTo>
                <a:lnTo>
                  <a:pt x="52268" y="146047"/>
                </a:lnTo>
                <a:close/>
              </a:path>
              <a:path w="186055" h="461645">
                <a:moveTo>
                  <a:pt x="27305" y="148016"/>
                </a:moveTo>
                <a:lnTo>
                  <a:pt x="34488" y="149744"/>
                </a:lnTo>
                <a:lnTo>
                  <a:pt x="39598" y="151241"/>
                </a:lnTo>
                <a:lnTo>
                  <a:pt x="41884" y="148623"/>
                </a:lnTo>
                <a:lnTo>
                  <a:pt x="32122" y="148623"/>
                </a:lnTo>
                <a:lnTo>
                  <a:pt x="28761" y="148330"/>
                </a:lnTo>
                <a:lnTo>
                  <a:pt x="27305" y="148016"/>
                </a:lnTo>
                <a:close/>
              </a:path>
              <a:path w="186055" h="461645">
                <a:moveTo>
                  <a:pt x="50488" y="125064"/>
                </a:moveTo>
                <a:lnTo>
                  <a:pt x="45775" y="130059"/>
                </a:lnTo>
                <a:lnTo>
                  <a:pt x="41581" y="135991"/>
                </a:lnTo>
                <a:lnTo>
                  <a:pt x="37841" y="141722"/>
                </a:lnTo>
                <a:lnTo>
                  <a:pt x="34488" y="146110"/>
                </a:lnTo>
                <a:lnTo>
                  <a:pt x="32122" y="148623"/>
                </a:lnTo>
                <a:lnTo>
                  <a:pt x="41884" y="148623"/>
                </a:lnTo>
                <a:lnTo>
                  <a:pt x="45127" y="144864"/>
                </a:lnTo>
                <a:lnTo>
                  <a:pt x="48390" y="138715"/>
                </a:lnTo>
                <a:lnTo>
                  <a:pt x="52268" y="133388"/>
                </a:lnTo>
                <a:lnTo>
                  <a:pt x="51995" y="129996"/>
                </a:lnTo>
                <a:lnTo>
                  <a:pt x="51367" y="127221"/>
                </a:lnTo>
                <a:lnTo>
                  <a:pt x="50488" y="125064"/>
                </a:lnTo>
                <a:close/>
              </a:path>
              <a:path w="186055" h="461645">
                <a:moveTo>
                  <a:pt x="12457" y="144498"/>
                </a:moveTo>
                <a:lnTo>
                  <a:pt x="19640" y="146204"/>
                </a:lnTo>
                <a:lnTo>
                  <a:pt x="24729" y="147723"/>
                </a:lnTo>
                <a:lnTo>
                  <a:pt x="27005" y="145084"/>
                </a:lnTo>
                <a:lnTo>
                  <a:pt x="17284" y="145084"/>
                </a:lnTo>
                <a:lnTo>
                  <a:pt x="13923" y="144780"/>
                </a:lnTo>
                <a:lnTo>
                  <a:pt x="12457" y="144498"/>
                </a:lnTo>
                <a:close/>
              </a:path>
              <a:path w="186055" h="461645">
                <a:moveTo>
                  <a:pt x="44572" y="118153"/>
                </a:moveTo>
                <a:lnTo>
                  <a:pt x="43263" y="118184"/>
                </a:lnTo>
                <a:lnTo>
                  <a:pt x="35883" y="121263"/>
                </a:lnTo>
                <a:lnTo>
                  <a:pt x="29626" y="128202"/>
                </a:lnTo>
                <a:lnTo>
                  <a:pt x="24272" y="136249"/>
                </a:lnTo>
                <a:lnTo>
                  <a:pt x="19672" y="142571"/>
                </a:lnTo>
                <a:lnTo>
                  <a:pt x="17284" y="145084"/>
                </a:lnTo>
                <a:lnTo>
                  <a:pt x="27005" y="145084"/>
                </a:lnTo>
                <a:lnTo>
                  <a:pt x="27556" y="144445"/>
                </a:lnTo>
                <a:lnTo>
                  <a:pt x="31702" y="138561"/>
                </a:lnTo>
                <a:lnTo>
                  <a:pt x="36359" y="131438"/>
                </a:lnTo>
                <a:lnTo>
                  <a:pt x="41888" y="124714"/>
                </a:lnTo>
                <a:lnTo>
                  <a:pt x="48247" y="120645"/>
                </a:lnTo>
                <a:lnTo>
                  <a:pt x="47305" y="119326"/>
                </a:lnTo>
                <a:lnTo>
                  <a:pt x="46624" y="118509"/>
                </a:lnTo>
                <a:lnTo>
                  <a:pt x="46352" y="118268"/>
                </a:lnTo>
                <a:lnTo>
                  <a:pt x="44572" y="118153"/>
                </a:lnTo>
                <a:close/>
              </a:path>
              <a:path w="186055" h="461645">
                <a:moveTo>
                  <a:pt x="887" y="0"/>
                </a:moveTo>
                <a:lnTo>
                  <a:pt x="186" y="26648"/>
                </a:lnTo>
                <a:lnTo>
                  <a:pt x="116" y="33276"/>
                </a:lnTo>
                <a:lnTo>
                  <a:pt x="0" y="59243"/>
                </a:lnTo>
                <a:lnTo>
                  <a:pt x="441" y="82919"/>
                </a:lnTo>
                <a:lnTo>
                  <a:pt x="4188" y="124434"/>
                </a:lnTo>
                <a:lnTo>
                  <a:pt x="11976" y="143890"/>
                </a:lnTo>
                <a:lnTo>
                  <a:pt x="13368" y="143744"/>
                </a:lnTo>
                <a:lnTo>
                  <a:pt x="14908" y="143315"/>
                </a:lnTo>
                <a:lnTo>
                  <a:pt x="16719" y="141189"/>
                </a:lnTo>
                <a:lnTo>
                  <a:pt x="17661" y="139870"/>
                </a:lnTo>
                <a:lnTo>
                  <a:pt x="15566" y="132879"/>
                </a:lnTo>
                <a:lnTo>
                  <a:pt x="14023" y="125072"/>
                </a:lnTo>
                <a:lnTo>
                  <a:pt x="12893" y="116886"/>
                </a:lnTo>
                <a:lnTo>
                  <a:pt x="12112" y="109473"/>
                </a:lnTo>
                <a:lnTo>
                  <a:pt x="10869" y="86822"/>
                </a:lnTo>
                <a:lnTo>
                  <a:pt x="10763" y="74506"/>
                </a:lnTo>
                <a:lnTo>
                  <a:pt x="10859" y="50794"/>
                </a:lnTo>
                <a:lnTo>
                  <a:pt x="11231" y="33276"/>
                </a:lnTo>
                <a:lnTo>
                  <a:pt x="12279" y="7266"/>
                </a:lnTo>
                <a:lnTo>
                  <a:pt x="4730" y="2335"/>
                </a:lnTo>
                <a:lnTo>
                  <a:pt x="887" y="0"/>
                </a:lnTo>
                <a:close/>
              </a:path>
              <a:path w="186055" h="461645">
                <a:moveTo>
                  <a:pt x="19682" y="12219"/>
                </a:moveTo>
                <a:lnTo>
                  <a:pt x="18263" y="38377"/>
                </a:lnTo>
                <a:lnTo>
                  <a:pt x="17377" y="64652"/>
                </a:lnTo>
                <a:lnTo>
                  <a:pt x="17298" y="89412"/>
                </a:lnTo>
                <a:lnTo>
                  <a:pt x="18300" y="111022"/>
                </a:lnTo>
                <a:lnTo>
                  <a:pt x="19682" y="125891"/>
                </a:lnTo>
                <a:lnTo>
                  <a:pt x="21588" y="134058"/>
                </a:lnTo>
                <a:lnTo>
                  <a:pt x="24201" y="129996"/>
                </a:lnTo>
                <a:lnTo>
                  <a:pt x="26750" y="126142"/>
                </a:lnTo>
                <a:lnTo>
                  <a:pt x="29829" y="122917"/>
                </a:lnTo>
                <a:lnTo>
                  <a:pt x="29427" y="119326"/>
                </a:lnTo>
                <a:lnTo>
                  <a:pt x="28928" y="113588"/>
                </a:lnTo>
                <a:lnTo>
                  <a:pt x="28259" y="96462"/>
                </a:lnTo>
                <a:lnTo>
                  <a:pt x="28310" y="81073"/>
                </a:lnTo>
                <a:lnTo>
                  <a:pt x="28453" y="70342"/>
                </a:lnTo>
                <a:lnTo>
                  <a:pt x="29589" y="45520"/>
                </a:lnTo>
                <a:lnTo>
                  <a:pt x="31284" y="20491"/>
                </a:lnTo>
                <a:lnTo>
                  <a:pt x="27504" y="17643"/>
                </a:lnTo>
                <a:lnTo>
                  <a:pt x="19682" y="12219"/>
                </a:lnTo>
                <a:close/>
              </a:path>
              <a:path w="186055" h="461645">
                <a:moveTo>
                  <a:pt x="47671" y="117252"/>
                </a:moveTo>
                <a:lnTo>
                  <a:pt x="44299" y="117252"/>
                </a:lnTo>
                <a:lnTo>
                  <a:pt x="45734" y="117891"/>
                </a:lnTo>
                <a:lnTo>
                  <a:pt x="46394" y="118048"/>
                </a:lnTo>
                <a:lnTo>
                  <a:pt x="47053" y="118352"/>
                </a:lnTo>
                <a:lnTo>
                  <a:pt x="47702" y="118540"/>
                </a:lnTo>
                <a:lnTo>
                  <a:pt x="47671" y="117252"/>
                </a:lnTo>
                <a:close/>
              </a:path>
              <a:path w="186055" h="461645">
                <a:moveTo>
                  <a:pt x="39211" y="26648"/>
                </a:moveTo>
                <a:lnTo>
                  <a:pt x="37252" y="50794"/>
                </a:lnTo>
                <a:lnTo>
                  <a:pt x="35868" y="74506"/>
                </a:lnTo>
                <a:lnTo>
                  <a:pt x="35335" y="96462"/>
                </a:lnTo>
                <a:lnTo>
                  <a:pt x="35933" y="115336"/>
                </a:lnTo>
                <a:lnTo>
                  <a:pt x="36163" y="118184"/>
                </a:lnTo>
                <a:lnTo>
                  <a:pt x="37347" y="117671"/>
                </a:lnTo>
                <a:lnTo>
                  <a:pt x="38582" y="117357"/>
                </a:lnTo>
                <a:lnTo>
                  <a:pt x="39891" y="117347"/>
                </a:lnTo>
                <a:lnTo>
                  <a:pt x="44299" y="117252"/>
                </a:lnTo>
                <a:lnTo>
                  <a:pt x="47671" y="117252"/>
                </a:lnTo>
                <a:lnTo>
                  <a:pt x="47281" y="101100"/>
                </a:lnTo>
                <a:lnTo>
                  <a:pt x="47930" y="81073"/>
                </a:lnTo>
                <a:lnTo>
                  <a:pt x="49408" y="59243"/>
                </a:lnTo>
                <a:lnTo>
                  <a:pt x="51472" y="36721"/>
                </a:lnTo>
                <a:lnTo>
                  <a:pt x="47451" y="33276"/>
                </a:lnTo>
                <a:lnTo>
                  <a:pt x="43367" y="29925"/>
                </a:lnTo>
                <a:lnTo>
                  <a:pt x="39211" y="26648"/>
                </a:lnTo>
                <a:close/>
              </a:path>
            </a:pathLst>
          </a:custGeom>
          <a:solidFill>
            <a:srgbClr val="251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10637" y="6628935"/>
            <a:ext cx="233366" cy="228728"/>
          </a:xfrm>
          <a:custGeom>
            <a:avLst/>
            <a:gdLst/>
            <a:ahLst/>
            <a:cxnLst/>
            <a:rect l="l" t="t" r="r" b="b"/>
            <a:pathLst>
              <a:path w="513080" h="377190">
                <a:moveTo>
                  <a:pt x="0" y="376951"/>
                </a:moveTo>
                <a:lnTo>
                  <a:pt x="513073" y="376951"/>
                </a:lnTo>
                <a:lnTo>
                  <a:pt x="513073" y="0"/>
                </a:lnTo>
                <a:lnTo>
                  <a:pt x="0" y="0"/>
                </a:lnTo>
                <a:lnTo>
                  <a:pt x="0" y="376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8" y="1937"/>
            <a:ext cx="9142332" cy="68492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14167" y="1219972"/>
            <a:ext cx="2130038" cy="5574195"/>
          </a:xfrm>
          <a:custGeom>
            <a:avLst/>
            <a:gdLst/>
            <a:ahLst/>
            <a:cxnLst/>
            <a:rect l="l" t="t" r="r" b="b"/>
            <a:pathLst>
              <a:path w="4683125" h="9192260">
                <a:moveTo>
                  <a:pt x="4410483" y="0"/>
                </a:moveTo>
                <a:lnTo>
                  <a:pt x="0" y="8548671"/>
                </a:lnTo>
                <a:lnTo>
                  <a:pt x="1246925" y="9191981"/>
                </a:lnTo>
                <a:lnTo>
                  <a:pt x="4682673" y="2532610"/>
                </a:lnTo>
                <a:lnTo>
                  <a:pt x="4682673" y="140429"/>
                </a:lnTo>
                <a:lnTo>
                  <a:pt x="4410483" y="0"/>
                </a:lnTo>
                <a:close/>
              </a:path>
            </a:pathLst>
          </a:custGeom>
          <a:solidFill>
            <a:srgbClr val="FFFFFF">
              <a:alpha val="8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09737" y="0"/>
            <a:ext cx="7434262" cy="66225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139561"/>
            <a:ext cx="1270802" cy="3673516"/>
          </a:xfrm>
          <a:custGeom>
            <a:avLst/>
            <a:gdLst/>
            <a:ahLst/>
            <a:cxnLst/>
            <a:rect l="l" t="t" r="r" b="b"/>
            <a:pathLst>
              <a:path w="2794000" h="6057900">
                <a:moveTo>
                  <a:pt x="1546593" y="0"/>
                </a:moveTo>
                <a:lnTo>
                  <a:pt x="0" y="2997703"/>
                </a:lnTo>
                <a:lnTo>
                  <a:pt x="0" y="6057892"/>
                </a:lnTo>
                <a:lnTo>
                  <a:pt x="2793519" y="643320"/>
                </a:lnTo>
                <a:lnTo>
                  <a:pt x="1546593" y="0"/>
                </a:lnTo>
                <a:close/>
              </a:path>
            </a:pathLst>
          </a:custGeom>
          <a:solidFill>
            <a:srgbClr val="FFFFFF">
              <a:alpha val="8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16591" y="-3855"/>
            <a:ext cx="8158262" cy="6629272"/>
          </a:xfrm>
          <a:custGeom>
            <a:avLst/>
            <a:gdLst/>
            <a:ahLst/>
            <a:cxnLst/>
            <a:rect l="l" t="t" r="r" b="b"/>
            <a:pathLst>
              <a:path w="17936845" h="10932160">
                <a:moveTo>
                  <a:pt x="17936626" y="10931604"/>
                </a:moveTo>
                <a:lnTo>
                  <a:pt x="0" y="10931604"/>
                </a:lnTo>
                <a:lnTo>
                  <a:pt x="0" y="0"/>
                </a:lnTo>
                <a:lnTo>
                  <a:pt x="17936626" y="0"/>
                </a:lnTo>
                <a:lnTo>
                  <a:pt x="17936626" y="10931604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368423" cy="3659269"/>
          </a:xfrm>
          <a:custGeom>
            <a:avLst/>
            <a:gdLst/>
            <a:ahLst/>
            <a:cxnLst/>
            <a:rect l="l" t="t" r="r" b="b"/>
            <a:pathLst>
              <a:path w="3008630" h="6034405">
                <a:moveTo>
                  <a:pt x="2614117" y="0"/>
                </a:moveTo>
                <a:lnTo>
                  <a:pt x="1534301" y="0"/>
                </a:lnTo>
                <a:lnTo>
                  <a:pt x="0" y="2973878"/>
                </a:lnTo>
                <a:lnTo>
                  <a:pt x="0" y="6034066"/>
                </a:lnTo>
                <a:lnTo>
                  <a:pt x="3008228" y="203332"/>
                </a:lnTo>
                <a:lnTo>
                  <a:pt x="2614117" y="0"/>
                </a:lnTo>
                <a:close/>
              </a:path>
            </a:pathLst>
          </a:custGeom>
          <a:solidFill>
            <a:srgbClr val="FFFFFF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66866" y="1164629"/>
            <a:ext cx="4474848" cy="5693371"/>
          </a:xfrm>
          <a:custGeom>
            <a:avLst/>
            <a:gdLst/>
            <a:ahLst/>
            <a:cxnLst/>
            <a:rect l="l" t="t" r="r" b="b"/>
            <a:pathLst>
              <a:path w="10047605" h="9855835">
                <a:moveTo>
                  <a:pt x="5084620" y="0"/>
                </a:moveTo>
                <a:lnTo>
                  <a:pt x="0" y="9855322"/>
                </a:lnTo>
                <a:lnTo>
                  <a:pt x="6283841" y="9855322"/>
                </a:lnTo>
                <a:lnTo>
                  <a:pt x="10047455" y="2560463"/>
                </a:lnTo>
                <a:lnTo>
                  <a:pt x="5084620" y="0"/>
                </a:lnTo>
                <a:close/>
              </a:path>
            </a:pathLst>
          </a:custGeom>
          <a:solidFill>
            <a:srgbClr val="FFFFFF">
              <a:alpha val="63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924551" y="3706265"/>
            <a:ext cx="1219681" cy="3151368"/>
          </a:xfrm>
          <a:custGeom>
            <a:avLst/>
            <a:gdLst/>
            <a:ahLst/>
            <a:cxnLst/>
            <a:rect l="l" t="t" r="r" b="b"/>
            <a:pathLst>
              <a:path w="2681605" h="5196840">
                <a:moveTo>
                  <a:pt x="2681094" y="0"/>
                </a:moveTo>
                <a:lnTo>
                  <a:pt x="0" y="5196650"/>
                </a:lnTo>
                <a:lnTo>
                  <a:pt x="1578826" y="5196650"/>
                </a:lnTo>
                <a:lnTo>
                  <a:pt x="2681094" y="3060172"/>
                </a:lnTo>
                <a:lnTo>
                  <a:pt x="2681094" y="0"/>
                </a:lnTo>
                <a:close/>
              </a:path>
            </a:pathLst>
          </a:custGeom>
          <a:solidFill>
            <a:srgbClr val="FFFFFF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92803" y="3137045"/>
            <a:ext cx="1251451" cy="3381252"/>
          </a:xfrm>
          <a:custGeom>
            <a:avLst/>
            <a:gdLst/>
            <a:ahLst/>
            <a:cxnLst/>
            <a:rect l="l" t="t" r="r" b="b"/>
            <a:pathLst>
              <a:path w="2751455" h="5575934">
                <a:moveTo>
                  <a:pt x="2750896" y="0"/>
                </a:moveTo>
                <a:lnTo>
                  <a:pt x="0" y="5331934"/>
                </a:lnTo>
                <a:lnTo>
                  <a:pt x="472446" y="5575676"/>
                </a:lnTo>
                <a:lnTo>
                  <a:pt x="2750896" y="1159462"/>
                </a:lnTo>
                <a:lnTo>
                  <a:pt x="2750896" y="0"/>
                </a:lnTo>
                <a:close/>
              </a:path>
            </a:pathLst>
          </a:custGeom>
          <a:solidFill>
            <a:srgbClr val="FFFFFF">
              <a:alpha val="8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33721" y="5348603"/>
            <a:ext cx="710279" cy="15069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41523" y="5919825"/>
            <a:ext cx="179645" cy="383909"/>
          </a:xfrm>
          <a:custGeom>
            <a:avLst/>
            <a:gdLst/>
            <a:ahLst/>
            <a:cxnLst/>
            <a:rect l="l" t="t" r="r" b="b"/>
            <a:pathLst>
              <a:path w="394969" h="633095">
                <a:moveTo>
                  <a:pt x="326635" y="0"/>
                </a:moveTo>
                <a:lnTo>
                  <a:pt x="0" y="560996"/>
                </a:lnTo>
                <a:lnTo>
                  <a:pt x="49217" y="632999"/>
                </a:lnTo>
                <a:lnTo>
                  <a:pt x="394696" y="39632"/>
                </a:lnTo>
                <a:lnTo>
                  <a:pt x="3266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78140" y="6255272"/>
            <a:ext cx="170981" cy="345403"/>
          </a:xfrm>
          <a:custGeom>
            <a:avLst/>
            <a:gdLst/>
            <a:ahLst/>
            <a:cxnLst/>
            <a:rect l="l" t="t" r="r" b="b"/>
            <a:pathLst>
              <a:path w="375919" h="569595">
                <a:moveTo>
                  <a:pt x="260401" y="0"/>
                </a:moveTo>
                <a:lnTo>
                  <a:pt x="0" y="447241"/>
                </a:lnTo>
                <a:lnTo>
                  <a:pt x="83463" y="569343"/>
                </a:lnTo>
                <a:lnTo>
                  <a:pt x="375821" y="67212"/>
                </a:lnTo>
                <a:lnTo>
                  <a:pt x="2604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80571" y="5903511"/>
            <a:ext cx="156540" cy="311902"/>
          </a:xfrm>
          <a:custGeom>
            <a:avLst/>
            <a:gdLst/>
            <a:ahLst/>
            <a:cxnLst/>
            <a:rect l="l" t="t" r="r" b="b"/>
            <a:pathLst>
              <a:path w="344169" h="514350">
                <a:moveTo>
                  <a:pt x="228147" y="0"/>
                </a:moveTo>
                <a:lnTo>
                  <a:pt x="0" y="391851"/>
                </a:lnTo>
                <a:lnTo>
                  <a:pt x="83459" y="513948"/>
                </a:lnTo>
                <a:lnTo>
                  <a:pt x="343567" y="67212"/>
                </a:lnTo>
                <a:lnTo>
                  <a:pt x="228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54528" y="6652642"/>
            <a:ext cx="89534" cy="205239"/>
          </a:xfrm>
          <a:custGeom>
            <a:avLst/>
            <a:gdLst/>
            <a:ahLst/>
            <a:cxnLst/>
            <a:rect l="l" t="t" r="r" b="b"/>
            <a:pathLst>
              <a:path w="196850" h="338454">
                <a:moveTo>
                  <a:pt x="196710" y="0"/>
                </a:moveTo>
                <a:lnTo>
                  <a:pt x="0" y="337857"/>
                </a:lnTo>
                <a:lnTo>
                  <a:pt x="196710" y="337857"/>
                </a:lnTo>
                <a:lnTo>
                  <a:pt x="196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6005306"/>
            <a:ext cx="9144000" cy="8522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168466" y="644109"/>
            <a:ext cx="138922" cy="215636"/>
          </a:xfrm>
          <a:custGeom>
            <a:avLst/>
            <a:gdLst/>
            <a:ahLst/>
            <a:cxnLst/>
            <a:rect l="l" t="t" r="r" b="b"/>
            <a:pathLst>
              <a:path w="305434" h="355600">
                <a:moveTo>
                  <a:pt x="143361" y="0"/>
                </a:moveTo>
                <a:lnTo>
                  <a:pt x="96546" y="0"/>
                </a:lnTo>
                <a:lnTo>
                  <a:pt x="87359" y="656"/>
                </a:lnTo>
                <a:lnTo>
                  <a:pt x="50004" y="22809"/>
                </a:lnTo>
                <a:lnTo>
                  <a:pt x="654" y="302765"/>
                </a:lnTo>
                <a:lnTo>
                  <a:pt x="0" y="312849"/>
                </a:lnTo>
                <a:lnTo>
                  <a:pt x="1223" y="322473"/>
                </a:lnTo>
                <a:lnTo>
                  <a:pt x="28997" y="354324"/>
                </a:lnTo>
                <a:lnTo>
                  <a:pt x="37564" y="355476"/>
                </a:lnTo>
                <a:lnTo>
                  <a:pt x="246730" y="355476"/>
                </a:lnTo>
                <a:lnTo>
                  <a:pt x="250160" y="337084"/>
                </a:lnTo>
                <a:lnTo>
                  <a:pt x="252047" y="327643"/>
                </a:lnTo>
                <a:lnTo>
                  <a:pt x="252932" y="323398"/>
                </a:lnTo>
                <a:lnTo>
                  <a:pt x="253358" y="320597"/>
                </a:lnTo>
                <a:lnTo>
                  <a:pt x="253473" y="319686"/>
                </a:lnTo>
                <a:lnTo>
                  <a:pt x="253756" y="316796"/>
                </a:lnTo>
                <a:lnTo>
                  <a:pt x="260629" y="274326"/>
                </a:lnTo>
                <a:lnTo>
                  <a:pt x="100933" y="274326"/>
                </a:lnTo>
                <a:lnTo>
                  <a:pt x="143361" y="0"/>
                </a:lnTo>
                <a:close/>
              </a:path>
              <a:path w="305434" h="355600">
                <a:moveTo>
                  <a:pt x="305021" y="0"/>
                </a:moveTo>
                <a:lnTo>
                  <a:pt x="255023" y="0"/>
                </a:lnTo>
                <a:lnTo>
                  <a:pt x="252321" y="136"/>
                </a:lnTo>
                <a:lnTo>
                  <a:pt x="215413" y="16344"/>
                </a:lnTo>
                <a:lnTo>
                  <a:pt x="166460" y="274326"/>
                </a:lnTo>
                <a:lnTo>
                  <a:pt x="260629" y="274326"/>
                </a:lnTo>
                <a:lnTo>
                  <a:pt x="305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47147" y="905866"/>
            <a:ext cx="84624" cy="258763"/>
          </a:xfrm>
          <a:custGeom>
            <a:avLst/>
            <a:gdLst/>
            <a:ahLst/>
            <a:cxnLst/>
            <a:rect l="l" t="t" r="r" b="b"/>
            <a:pathLst>
              <a:path w="186055" h="426719">
                <a:moveTo>
                  <a:pt x="185638" y="0"/>
                </a:moveTo>
                <a:lnTo>
                  <a:pt x="125179" y="0"/>
                </a:lnTo>
                <a:lnTo>
                  <a:pt x="117066" y="435"/>
                </a:lnTo>
                <a:lnTo>
                  <a:pt x="75339" y="20500"/>
                </a:lnTo>
                <a:lnTo>
                  <a:pt x="0" y="426353"/>
                </a:lnTo>
                <a:lnTo>
                  <a:pt x="56773" y="426353"/>
                </a:lnTo>
                <a:lnTo>
                  <a:pt x="98405" y="414008"/>
                </a:lnTo>
                <a:lnTo>
                  <a:pt x="121734" y="381203"/>
                </a:lnTo>
                <a:lnTo>
                  <a:pt x="1856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53681" y="473327"/>
            <a:ext cx="932595" cy="222954"/>
          </a:xfrm>
          <a:prstGeom prst="rect">
            <a:avLst/>
          </a:prstGeom>
        </p:spPr>
        <p:txBody>
          <a:bodyPr vert="horz" wrap="square" lIns="0" tIns="7438" rIns="0" bIns="0" rtlCol="0">
            <a:spAutoFit/>
          </a:bodyPr>
          <a:lstStyle/>
          <a:p>
            <a:pPr marL="6468">
              <a:spcBef>
                <a:spcPts val="58"/>
              </a:spcBef>
            </a:pPr>
            <a:r>
              <a:rPr sz="700" spc="5" dirty="0">
                <a:solidFill>
                  <a:srgbClr val="676058"/>
                </a:solidFill>
                <a:latin typeface="Century Gothic"/>
                <a:cs typeface="Century Gothic"/>
              </a:rPr>
              <a:t>Всероссийский</a:t>
            </a:r>
            <a:r>
              <a:rPr sz="700" spc="-13" dirty="0">
                <a:solidFill>
                  <a:srgbClr val="676058"/>
                </a:solidFill>
                <a:latin typeface="Century Gothic"/>
                <a:cs typeface="Century Gothic"/>
              </a:rPr>
              <a:t> </a:t>
            </a:r>
            <a:r>
              <a:rPr sz="700" spc="28" dirty="0">
                <a:solidFill>
                  <a:srgbClr val="676058"/>
                </a:solidFill>
                <a:latin typeface="Century Gothic"/>
                <a:cs typeface="Century Gothic"/>
              </a:rPr>
              <a:t>проект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53879" y="597887"/>
            <a:ext cx="1087691" cy="315941"/>
          </a:xfrm>
          <a:prstGeom prst="rect">
            <a:avLst/>
          </a:prstGeom>
        </p:spPr>
        <p:txBody>
          <a:bodyPr vert="horz" wrap="square" lIns="0" tIns="8085" rIns="0" bIns="0" rtlCol="0">
            <a:spAutoFit/>
          </a:bodyPr>
          <a:lstStyle/>
          <a:p>
            <a:pPr marL="6468">
              <a:spcBef>
                <a:spcPts val="64"/>
              </a:spcBef>
            </a:pPr>
            <a:r>
              <a:rPr sz="1000" spc="15" dirty="0">
                <a:solidFill>
                  <a:srgbClr val="676058"/>
                </a:solidFill>
                <a:latin typeface="Century Gothic"/>
                <a:cs typeface="Century Gothic"/>
              </a:rPr>
              <a:t>«НАШИ</a:t>
            </a:r>
            <a:r>
              <a:rPr sz="1000" spc="5" dirty="0">
                <a:solidFill>
                  <a:srgbClr val="676058"/>
                </a:solidFill>
                <a:latin typeface="Century Gothic"/>
                <a:cs typeface="Century Gothic"/>
              </a:rPr>
              <a:t> </a:t>
            </a:r>
            <a:r>
              <a:rPr sz="1000" spc="69" dirty="0">
                <a:solidFill>
                  <a:srgbClr val="676058"/>
                </a:solidFill>
                <a:latin typeface="Century Gothic"/>
                <a:cs typeface="Century Gothic"/>
              </a:rPr>
              <a:t>ПОБЕДЫ»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6323" y="-25362"/>
            <a:ext cx="7362825" cy="14540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75" y="-45521"/>
            <a:ext cx="7258050" cy="13194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06473" y="3813204"/>
            <a:ext cx="182245" cy="188682"/>
          </a:xfrm>
          <a:custGeom>
            <a:avLst/>
            <a:gdLst/>
            <a:ahLst/>
            <a:cxnLst/>
            <a:rect l="l" t="t" r="r" b="b"/>
            <a:pathLst>
              <a:path w="400684" h="311150">
                <a:moveTo>
                  <a:pt x="352429" y="0"/>
                </a:moveTo>
                <a:lnTo>
                  <a:pt x="336111" y="35830"/>
                </a:lnTo>
                <a:lnTo>
                  <a:pt x="305446" y="65306"/>
                </a:lnTo>
                <a:lnTo>
                  <a:pt x="259230" y="87435"/>
                </a:lnTo>
                <a:lnTo>
                  <a:pt x="205962" y="94855"/>
                </a:lnTo>
                <a:lnTo>
                  <a:pt x="95902" y="94855"/>
                </a:lnTo>
                <a:lnTo>
                  <a:pt x="0" y="310660"/>
                </a:lnTo>
                <a:lnTo>
                  <a:pt x="263730" y="310660"/>
                </a:lnTo>
                <a:lnTo>
                  <a:pt x="400281" y="3361"/>
                </a:lnTo>
                <a:lnTo>
                  <a:pt x="352429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66865" y="4398958"/>
            <a:ext cx="163183" cy="524073"/>
          </a:xfrm>
          <a:custGeom>
            <a:avLst/>
            <a:gdLst/>
            <a:ahLst/>
            <a:cxnLst/>
            <a:rect l="l" t="t" r="r" b="b"/>
            <a:pathLst>
              <a:path w="358775" h="864234">
                <a:moveTo>
                  <a:pt x="340345" y="0"/>
                </a:moveTo>
                <a:lnTo>
                  <a:pt x="0" y="765945"/>
                </a:lnTo>
                <a:lnTo>
                  <a:pt x="220244" y="863816"/>
                </a:lnTo>
                <a:lnTo>
                  <a:pt x="358585" y="552475"/>
                </a:lnTo>
                <a:lnTo>
                  <a:pt x="247709" y="552475"/>
                </a:lnTo>
                <a:lnTo>
                  <a:pt x="34034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09176" y="4680405"/>
            <a:ext cx="128524" cy="134388"/>
          </a:xfrm>
          <a:custGeom>
            <a:avLst/>
            <a:gdLst/>
            <a:ahLst/>
            <a:cxnLst/>
            <a:rect l="l" t="t" r="r" b="b"/>
            <a:pathLst>
              <a:path w="282575" h="221615">
                <a:moveTo>
                  <a:pt x="82510" y="0"/>
                </a:moveTo>
                <a:lnTo>
                  <a:pt x="54825" y="0"/>
                </a:lnTo>
                <a:lnTo>
                  <a:pt x="0" y="123399"/>
                </a:lnTo>
                <a:lnTo>
                  <a:pt x="220234" y="221260"/>
                </a:lnTo>
                <a:lnTo>
                  <a:pt x="279299" y="88342"/>
                </a:lnTo>
                <a:lnTo>
                  <a:pt x="68353" y="88342"/>
                </a:lnTo>
                <a:lnTo>
                  <a:pt x="82510" y="0"/>
                </a:lnTo>
                <a:close/>
              </a:path>
              <a:path w="282575" h="221615">
                <a:moveTo>
                  <a:pt x="282138" y="81955"/>
                </a:moveTo>
                <a:lnTo>
                  <a:pt x="269305" y="84711"/>
                </a:lnTo>
                <a:lnTo>
                  <a:pt x="256201" y="86712"/>
                </a:lnTo>
                <a:lnTo>
                  <a:pt x="242823" y="87930"/>
                </a:lnTo>
                <a:lnTo>
                  <a:pt x="229165" y="88342"/>
                </a:lnTo>
                <a:lnTo>
                  <a:pt x="279299" y="88342"/>
                </a:lnTo>
                <a:lnTo>
                  <a:pt x="282138" y="81955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07736" y="3399486"/>
            <a:ext cx="105419" cy="204469"/>
          </a:xfrm>
          <a:custGeom>
            <a:avLst/>
            <a:gdLst/>
            <a:ahLst/>
            <a:cxnLst/>
            <a:rect l="l" t="t" r="r" b="b"/>
            <a:pathLst>
              <a:path w="231775" h="337185">
                <a:moveTo>
                  <a:pt x="231155" y="0"/>
                </a:moveTo>
                <a:lnTo>
                  <a:pt x="124289" y="0"/>
                </a:lnTo>
                <a:lnTo>
                  <a:pt x="12983" y="250505"/>
                </a:lnTo>
                <a:lnTo>
                  <a:pt x="0" y="336785"/>
                </a:lnTo>
                <a:lnTo>
                  <a:pt x="180465" y="336785"/>
                </a:lnTo>
                <a:lnTo>
                  <a:pt x="23115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707736" y="3399486"/>
            <a:ext cx="105419" cy="204469"/>
          </a:xfrm>
          <a:custGeom>
            <a:avLst/>
            <a:gdLst/>
            <a:ahLst/>
            <a:cxnLst/>
            <a:rect l="l" t="t" r="r" b="b"/>
            <a:pathLst>
              <a:path w="231775" h="337185">
                <a:moveTo>
                  <a:pt x="231155" y="0"/>
                </a:moveTo>
                <a:lnTo>
                  <a:pt x="124289" y="0"/>
                </a:lnTo>
                <a:lnTo>
                  <a:pt x="12983" y="250505"/>
                </a:lnTo>
                <a:lnTo>
                  <a:pt x="0" y="336785"/>
                </a:lnTo>
                <a:lnTo>
                  <a:pt x="180465" y="336785"/>
                </a:lnTo>
                <a:lnTo>
                  <a:pt x="23115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12568" y="4164613"/>
            <a:ext cx="73938" cy="121680"/>
          </a:xfrm>
          <a:custGeom>
            <a:avLst/>
            <a:gdLst/>
            <a:ahLst/>
            <a:cxnLst/>
            <a:rect l="l" t="t" r="r" b="b"/>
            <a:pathLst>
              <a:path w="162559" h="200659">
                <a:moveTo>
                  <a:pt x="162194" y="0"/>
                </a:moveTo>
                <a:lnTo>
                  <a:pt x="34972" y="0"/>
                </a:lnTo>
                <a:lnTo>
                  <a:pt x="0" y="200622"/>
                </a:lnTo>
                <a:lnTo>
                  <a:pt x="73055" y="200622"/>
                </a:lnTo>
                <a:lnTo>
                  <a:pt x="16219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054247" y="4722668"/>
            <a:ext cx="151052" cy="152101"/>
          </a:xfrm>
          <a:custGeom>
            <a:avLst/>
            <a:gdLst/>
            <a:ahLst/>
            <a:cxnLst/>
            <a:rect l="l" t="t" r="r" b="b"/>
            <a:pathLst>
              <a:path w="332104" h="250825">
                <a:moveTo>
                  <a:pt x="331675" y="0"/>
                </a:moveTo>
                <a:lnTo>
                  <a:pt x="310595" y="8117"/>
                </a:lnTo>
                <a:lnTo>
                  <a:pt x="288699" y="13949"/>
                </a:lnTo>
                <a:lnTo>
                  <a:pt x="266019" y="17469"/>
                </a:lnTo>
                <a:lnTo>
                  <a:pt x="242589" y="18648"/>
                </a:lnTo>
                <a:lnTo>
                  <a:pt x="59663" y="18648"/>
                </a:lnTo>
                <a:lnTo>
                  <a:pt x="0" y="152927"/>
                </a:lnTo>
                <a:lnTo>
                  <a:pt x="220234" y="250788"/>
                </a:lnTo>
                <a:lnTo>
                  <a:pt x="33167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441206" y="4733196"/>
            <a:ext cx="217769" cy="352334"/>
          </a:xfrm>
          <a:custGeom>
            <a:avLst/>
            <a:gdLst/>
            <a:ahLst/>
            <a:cxnLst/>
            <a:rect l="l" t="t" r="r" b="b"/>
            <a:pathLst>
              <a:path w="478790" h="581025">
                <a:moveTo>
                  <a:pt x="478257" y="0"/>
                </a:moveTo>
                <a:lnTo>
                  <a:pt x="470613" y="764"/>
                </a:lnTo>
                <a:lnTo>
                  <a:pt x="462875" y="1287"/>
                </a:lnTo>
                <a:lnTo>
                  <a:pt x="213951" y="1287"/>
                </a:lnTo>
                <a:lnTo>
                  <a:pt x="0" y="482781"/>
                </a:lnTo>
                <a:lnTo>
                  <a:pt x="220244" y="580652"/>
                </a:lnTo>
                <a:lnTo>
                  <a:pt x="47825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20201" y="3337814"/>
            <a:ext cx="89534" cy="365426"/>
          </a:xfrm>
          <a:custGeom>
            <a:avLst/>
            <a:gdLst/>
            <a:ahLst/>
            <a:cxnLst/>
            <a:rect l="l" t="t" r="r" b="b"/>
            <a:pathLst>
              <a:path w="196850" h="602614">
                <a:moveTo>
                  <a:pt x="196381" y="0"/>
                </a:moveTo>
                <a:lnTo>
                  <a:pt x="39695" y="352628"/>
                </a:lnTo>
                <a:lnTo>
                  <a:pt x="0" y="602379"/>
                </a:lnTo>
                <a:lnTo>
                  <a:pt x="153890" y="256055"/>
                </a:lnTo>
                <a:lnTo>
                  <a:pt x="19638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296777" y="3305689"/>
            <a:ext cx="81447" cy="324994"/>
          </a:xfrm>
          <a:custGeom>
            <a:avLst/>
            <a:gdLst/>
            <a:ahLst/>
            <a:cxnLst/>
            <a:rect l="l" t="t" r="r" b="b"/>
            <a:pathLst>
              <a:path w="179070" h="535939">
                <a:moveTo>
                  <a:pt x="179031" y="0"/>
                </a:moveTo>
                <a:lnTo>
                  <a:pt x="166706" y="0"/>
                </a:lnTo>
                <a:lnTo>
                  <a:pt x="38072" y="289509"/>
                </a:lnTo>
                <a:lnTo>
                  <a:pt x="0" y="535627"/>
                </a:lnTo>
                <a:lnTo>
                  <a:pt x="139021" y="222747"/>
                </a:lnTo>
                <a:lnTo>
                  <a:pt x="169827" y="34428"/>
                </a:lnTo>
                <a:lnTo>
                  <a:pt x="171029" y="25366"/>
                </a:lnTo>
                <a:lnTo>
                  <a:pt x="172968" y="16605"/>
                </a:lnTo>
                <a:lnTo>
                  <a:pt x="175637" y="8149"/>
                </a:lnTo>
                <a:lnTo>
                  <a:pt x="17903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314093" y="3305690"/>
            <a:ext cx="58630" cy="175589"/>
          </a:xfrm>
          <a:custGeom>
            <a:avLst/>
            <a:gdLst/>
            <a:ahLst/>
            <a:cxnLst/>
            <a:rect l="l" t="t" r="r" b="b"/>
            <a:pathLst>
              <a:path w="128904" h="289560">
                <a:moveTo>
                  <a:pt x="128645" y="0"/>
                </a:moveTo>
                <a:lnTo>
                  <a:pt x="44783" y="0"/>
                </a:lnTo>
                <a:lnTo>
                  <a:pt x="0" y="289509"/>
                </a:lnTo>
                <a:lnTo>
                  <a:pt x="12864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314093" y="3305690"/>
            <a:ext cx="58630" cy="175589"/>
          </a:xfrm>
          <a:custGeom>
            <a:avLst/>
            <a:gdLst/>
            <a:ahLst/>
            <a:cxnLst/>
            <a:rect l="l" t="t" r="r" b="b"/>
            <a:pathLst>
              <a:path w="128904" h="289560">
                <a:moveTo>
                  <a:pt x="128645" y="0"/>
                </a:moveTo>
                <a:lnTo>
                  <a:pt x="44783" y="0"/>
                </a:lnTo>
                <a:lnTo>
                  <a:pt x="0" y="289509"/>
                </a:lnTo>
                <a:lnTo>
                  <a:pt x="12864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116841" y="3493083"/>
            <a:ext cx="73360" cy="238355"/>
          </a:xfrm>
          <a:custGeom>
            <a:avLst/>
            <a:gdLst/>
            <a:ahLst/>
            <a:cxnLst/>
            <a:rect l="l" t="t" r="r" b="b"/>
            <a:pathLst>
              <a:path w="161290" h="393064">
                <a:moveTo>
                  <a:pt x="161283" y="0"/>
                </a:moveTo>
                <a:lnTo>
                  <a:pt x="7392" y="346335"/>
                </a:lnTo>
                <a:lnTo>
                  <a:pt x="0" y="392867"/>
                </a:lnTo>
                <a:lnTo>
                  <a:pt x="96080" y="392867"/>
                </a:lnTo>
                <a:lnTo>
                  <a:pt x="161283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116841" y="3493083"/>
            <a:ext cx="73360" cy="238355"/>
          </a:xfrm>
          <a:custGeom>
            <a:avLst/>
            <a:gdLst/>
            <a:ahLst/>
            <a:cxnLst/>
            <a:rect l="l" t="t" r="r" b="b"/>
            <a:pathLst>
              <a:path w="161290" h="393064">
                <a:moveTo>
                  <a:pt x="161283" y="0"/>
                </a:moveTo>
                <a:lnTo>
                  <a:pt x="7392" y="346335"/>
                </a:lnTo>
                <a:lnTo>
                  <a:pt x="0" y="392867"/>
                </a:lnTo>
                <a:lnTo>
                  <a:pt x="96080" y="392867"/>
                </a:lnTo>
                <a:lnTo>
                  <a:pt x="161283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138256" y="3313298"/>
            <a:ext cx="74515" cy="238355"/>
          </a:xfrm>
          <a:custGeom>
            <a:avLst/>
            <a:gdLst/>
            <a:ahLst/>
            <a:cxnLst/>
            <a:rect l="l" t="t" r="r" b="b"/>
            <a:pathLst>
              <a:path w="163829" h="393064">
                <a:moveTo>
                  <a:pt x="163366" y="0"/>
                </a:moveTo>
                <a:lnTo>
                  <a:pt x="61610" y="5402"/>
                </a:lnTo>
                <a:lnTo>
                  <a:pt x="0" y="393056"/>
                </a:lnTo>
                <a:lnTo>
                  <a:pt x="156686" y="40428"/>
                </a:lnTo>
                <a:lnTo>
                  <a:pt x="159639" y="22617"/>
                </a:lnTo>
                <a:lnTo>
                  <a:pt x="159806" y="14889"/>
                </a:lnTo>
                <a:lnTo>
                  <a:pt x="161105" y="7340"/>
                </a:lnTo>
                <a:lnTo>
                  <a:pt x="16336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285080" y="3440763"/>
            <a:ext cx="75093" cy="290724"/>
          </a:xfrm>
          <a:custGeom>
            <a:avLst/>
            <a:gdLst/>
            <a:ahLst/>
            <a:cxnLst/>
            <a:rect l="l" t="t" r="r" b="b"/>
            <a:pathLst>
              <a:path w="165100" h="479425">
                <a:moveTo>
                  <a:pt x="164738" y="0"/>
                </a:moveTo>
                <a:lnTo>
                  <a:pt x="25716" y="312880"/>
                </a:lnTo>
                <a:lnTo>
                  <a:pt x="0" y="479147"/>
                </a:lnTo>
                <a:lnTo>
                  <a:pt x="86374" y="479147"/>
                </a:lnTo>
                <a:lnTo>
                  <a:pt x="164738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285080" y="3440763"/>
            <a:ext cx="75093" cy="290724"/>
          </a:xfrm>
          <a:custGeom>
            <a:avLst/>
            <a:gdLst/>
            <a:ahLst/>
            <a:cxnLst/>
            <a:rect l="l" t="t" r="r" b="b"/>
            <a:pathLst>
              <a:path w="165100" h="479425">
                <a:moveTo>
                  <a:pt x="164738" y="0"/>
                </a:moveTo>
                <a:lnTo>
                  <a:pt x="25716" y="312880"/>
                </a:lnTo>
                <a:lnTo>
                  <a:pt x="0" y="479147"/>
                </a:lnTo>
                <a:lnTo>
                  <a:pt x="86374" y="479147"/>
                </a:lnTo>
                <a:lnTo>
                  <a:pt x="164738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000188" y="4462093"/>
            <a:ext cx="72782" cy="218332"/>
          </a:xfrm>
          <a:custGeom>
            <a:avLst/>
            <a:gdLst/>
            <a:ahLst/>
            <a:cxnLst/>
            <a:rect l="l" t="t" r="r" b="b"/>
            <a:pathLst>
              <a:path w="160020" h="360045">
                <a:moveTo>
                  <a:pt x="159974" y="0"/>
                </a:moveTo>
                <a:lnTo>
                  <a:pt x="0" y="360020"/>
                </a:lnTo>
                <a:lnTo>
                  <a:pt x="74584" y="360020"/>
                </a:lnTo>
                <a:lnTo>
                  <a:pt x="117891" y="262546"/>
                </a:lnTo>
                <a:lnTo>
                  <a:pt x="15997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965351" y="4164616"/>
            <a:ext cx="86934" cy="260689"/>
          </a:xfrm>
          <a:custGeom>
            <a:avLst/>
            <a:gdLst/>
            <a:ahLst/>
            <a:cxnLst/>
            <a:rect l="l" t="t" r="r" b="b"/>
            <a:pathLst>
              <a:path w="191134" h="429895">
                <a:moveTo>
                  <a:pt x="190821" y="0"/>
                </a:moveTo>
                <a:lnTo>
                  <a:pt x="119535" y="0"/>
                </a:lnTo>
                <a:lnTo>
                  <a:pt x="44993" y="167754"/>
                </a:lnTo>
                <a:lnTo>
                  <a:pt x="0" y="429442"/>
                </a:lnTo>
                <a:lnTo>
                  <a:pt x="19082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985816" y="4164616"/>
            <a:ext cx="33904" cy="10172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034111" y="4621304"/>
            <a:ext cx="19928" cy="59300"/>
          </a:xfrm>
          <a:custGeom>
            <a:avLst/>
            <a:gdLst/>
            <a:ahLst/>
            <a:cxnLst/>
            <a:rect l="l" t="t" r="r" b="b"/>
            <a:pathLst>
              <a:path w="43815" h="97790">
                <a:moveTo>
                  <a:pt x="43307" y="0"/>
                </a:moveTo>
                <a:lnTo>
                  <a:pt x="0" y="97473"/>
                </a:lnTo>
                <a:lnTo>
                  <a:pt x="27685" y="97473"/>
                </a:lnTo>
                <a:lnTo>
                  <a:pt x="4330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034111" y="4621304"/>
            <a:ext cx="19928" cy="59300"/>
          </a:xfrm>
          <a:custGeom>
            <a:avLst/>
            <a:gdLst/>
            <a:ahLst/>
            <a:cxnLst/>
            <a:rect l="l" t="t" r="r" b="b"/>
            <a:pathLst>
              <a:path w="43815" h="97790">
                <a:moveTo>
                  <a:pt x="43307" y="0"/>
                </a:moveTo>
                <a:lnTo>
                  <a:pt x="0" y="97473"/>
                </a:lnTo>
                <a:lnTo>
                  <a:pt x="27685" y="97473"/>
                </a:lnTo>
                <a:lnTo>
                  <a:pt x="4330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288536" y="3635101"/>
            <a:ext cx="81447" cy="183291"/>
          </a:xfrm>
          <a:custGeom>
            <a:avLst/>
            <a:gdLst/>
            <a:ahLst/>
            <a:cxnLst/>
            <a:rect l="l" t="t" r="r" b="b"/>
            <a:pathLst>
              <a:path w="179070" h="302260">
                <a:moveTo>
                  <a:pt x="178696" y="0"/>
                </a:moveTo>
                <a:lnTo>
                  <a:pt x="131995" y="0"/>
                </a:lnTo>
                <a:lnTo>
                  <a:pt x="0" y="297069"/>
                </a:lnTo>
                <a:lnTo>
                  <a:pt x="72322" y="302137"/>
                </a:lnTo>
                <a:lnTo>
                  <a:pt x="162769" y="98572"/>
                </a:lnTo>
                <a:lnTo>
                  <a:pt x="1786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306263" y="3336443"/>
            <a:ext cx="97910" cy="159417"/>
          </a:xfrm>
          <a:custGeom>
            <a:avLst/>
            <a:gdLst/>
            <a:ahLst/>
            <a:cxnLst/>
            <a:rect l="l" t="t" r="r" b="b"/>
            <a:pathLst>
              <a:path w="215265" h="262889">
                <a:moveTo>
                  <a:pt x="214768" y="0"/>
                </a:moveTo>
                <a:lnTo>
                  <a:pt x="43359" y="10743"/>
                </a:lnTo>
                <a:lnTo>
                  <a:pt x="35695" y="28020"/>
                </a:lnTo>
                <a:lnTo>
                  <a:pt x="0" y="262630"/>
                </a:lnTo>
                <a:lnTo>
                  <a:pt x="175512" y="262630"/>
                </a:lnTo>
                <a:lnTo>
                  <a:pt x="214768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306263" y="3021600"/>
            <a:ext cx="227011" cy="474400"/>
          </a:xfrm>
          <a:custGeom>
            <a:avLst/>
            <a:gdLst/>
            <a:ahLst/>
            <a:cxnLst/>
            <a:rect l="l" t="t" r="r" b="b"/>
            <a:pathLst>
              <a:path w="499109" h="782320">
                <a:moveTo>
                  <a:pt x="278839" y="0"/>
                </a:moveTo>
                <a:lnTo>
                  <a:pt x="35695" y="547218"/>
                </a:lnTo>
                <a:lnTo>
                  <a:pt x="0" y="781829"/>
                </a:lnTo>
                <a:lnTo>
                  <a:pt x="175512" y="781829"/>
                </a:lnTo>
                <a:lnTo>
                  <a:pt x="217501" y="500895"/>
                </a:lnTo>
                <a:lnTo>
                  <a:pt x="224622" y="480032"/>
                </a:lnTo>
                <a:lnTo>
                  <a:pt x="251903" y="442104"/>
                </a:lnTo>
                <a:lnTo>
                  <a:pt x="294045" y="411439"/>
                </a:lnTo>
                <a:lnTo>
                  <a:pt x="342044" y="395498"/>
                </a:lnTo>
                <a:lnTo>
                  <a:pt x="367800" y="393317"/>
                </a:lnTo>
                <a:lnTo>
                  <a:pt x="499084" y="97871"/>
                </a:lnTo>
                <a:lnTo>
                  <a:pt x="278839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266769" y="3635101"/>
            <a:ext cx="82025" cy="180210"/>
          </a:xfrm>
          <a:custGeom>
            <a:avLst/>
            <a:gdLst/>
            <a:ahLst/>
            <a:cxnLst/>
            <a:rect l="l" t="t" r="r" b="b"/>
            <a:pathLst>
              <a:path w="180340" h="297179">
                <a:moveTo>
                  <a:pt x="179847" y="0"/>
                </a:moveTo>
                <a:lnTo>
                  <a:pt x="50878" y="0"/>
                </a:lnTo>
                <a:lnTo>
                  <a:pt x="2492" y="278944"/>
                </a:lnTo>
                <a:lnTo>
                  <a:pt x="2031" y="284012"/>
                </a:lnTo>
                <a:lnTo>
                  <a:pt x="1120" y="288902"/>
                </a:lnTo>
                <a:lnTo>
                  <a:pt x="0" y="293708"/>
                </a:lnTo>
                <a:lnTo>
                  <a:pt x="47851" y="297069"/>
                </a:lnTo>
                <a:lnTo>
                  <a:pt x="17984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266769" y="3635101"/>
            <a:ext cx="82025" cy="180210"/>
          </a:xfrm>
          <a:custGeom>
            <a:avLst/>
            <a:gdLst/>
            <a:ahLst/>
            <a:cxnLst/>
            <a:rect l="l" t="t" r="r" b="b"/>
            <a:pathLst>
              <a:path w="180340" h="297179">
                <a:moveTo>
                  <a:pt x="179847" y="0"/>
                </a:moveTo>
                <a:lnTo>
                  <a:pt x="50878" y="0"/>
                </a:lnTo>
                <a:lnTo>
                  <a:pt x="2492" y="278944"/>
                </a:lnTo>
                <a:lnTo>
                  <a:pt x="2031" y="284012"/>
                </a:lnTo>
                <a:lnTo>
                  <a:pt x="1120" y="288902"/>
                </a:lnTo>
                <a:lnTo>
                  <a:pt x="0" y="293708"/>
                </a:lnTo>
                <a:lnTo>
                  <a:pt x="47851" y="297069"/>
                </a:lnTo>
                <a:lnTo>
                  <a:pt x="17984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321430" y="3694878"/>
            <a:ext cx="41143" cy="1258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687870" y="3509363"/>
            <a:ext cx="74226" cy="222182"/>
          </a:xfrm>
          <a:custGeom>
            <a:avLst/>
            <a:gdLst/>
            <a:ahLst/>
            <a:cxnLst/>
            <a:rect l="l" t="t" r="r" b="b"/>
            <a:pathLst>
              <a:path w="163195" h="366395">
                <a:moveTo>
                  <a:pt x="162654" y="0"/>
                </a:moveTo>
                <a:lnTo>
                  <a:pt x="0" y="366020"/>
                </a:lnTo>
                <a:lnTo>
                  <a:pt x="71296" y="366020"/>
                </a:lnTo>
                <a:lnTo>
                  <a:pt x="120142" y="256065"/>
                </a:lnTo>
                <a:lnTo>
                  <a:pt x="16265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720298" y="3664641"/>
            <a:ext cx="22239" cy="67001"/>
          </a:xfrm>
          <a:custGeom>
            <a:avLst/>
            <a:gdLst/>
            <a:ahLst/>
            <a:cxnLst/>
            <a:rect l="l" t="t" r="r" b="b"/>
            <a:pathLst>
              <a:path w="48895" h="110489">
                <a:moveTo>
                  <a:pt x="48846" y="0"/>
                </a:moveTo>
                <a:lnTo>
                  <a:pt x="0" y="109954"/>
                </a:lnTo>
                <a:lnTo>
                  <a:pt x="30606" y="109954"/>
                </a:lnTo>
                <a:lnTo>
                  <a:pt x="4884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720298" y="3664641"/>
            <a:ext cx="22239" cy="67001"/>
          </a:xfrm>
          <a:custGeom>
            <a:avLst/>
            <a:gdLst/>
            <a:ahLst/>
            <a:cxnLst/>
            <a:rect l="l" t="t" r="r" b="b"/>
            <a:pathLst>
              <a:path w="48895" h="110489">
                <a:moveTo>
                  <a:pt x="48846" y="0"/>
                </a:moveTo>
                <a:lnTo>
                  <a:pt x="0" y="109954"/>
                </a:lnTo>
                <a:lnTo>
                  <a:pt x="30606" y="109954"/>
                </a:lnTo>
                <a:lnTo>
                  <a:pt x="4884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49791" y="3350516"/>
            <a:ext cx="131990" cy="380829"/>
          </a:xfrm>
          <a:custGeom>
            <a:avLst/>
            <a:gdLst/>
            <a:ahLst/>
            <a:cxnLst/>
            <a:rect l="l" t="t" r="r" b="b"/>
            <a:pathLst>
              <a:path w="290195" h="628014">
                <a:moveTo>
                  <a:pt x="289844" y="0"/>
                </a:moveTo>
                <a:lnTo>
                  <a:pt x="99033" y="0"/>
                </a:lnTo>
                <a:lnTo>
                  <a:pt x="96122" y="6544"/>
                </a:lnTo>
                <a:lnTo>
                  <a:pt x="0" y="627970"/>
                </a:lnTo>
                <a:lnTo>
                  <a:pt x="83725" y="627970"/>
                </a:lnTo>
                <a:lnTo>
                  <a:pt x="246369" y="261950"/>
                </a:lnTo>
                <a:lnTo>
                  <a:pt x="28984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649791" y="3350516"/>
            <a:ext cx="131990" cy="380829"/>
          </a:xfrm>
          <a:custGeom>
            <a:avLst/>
            <a:gdLst/>
            <a:ahLst/>
            <a:cxnLst/>
            <a:rect l="l" t="t" r="r" b="b"/>
            <a:pathLst>
              <a:path w="290195" h="628014">
                <a:moveTo>
                  <a:pt x="289844" y="0"/>
                </a:moveTo>
                <a:lnTo>
                  <a:pt x="99033" y="0"/>
                </a:lnTo>
                <a:lnTo>
                  <a:pt x="96122" y="6544"/>
                </a:lnTo>
                <a:lnTo>
                  <a:pt x="0" y="627970"/>
                </a:lnTo>
                <a:lnTo>
                  <a:pt x="83725" y="627970"/>
                </a:lnTo>
                <a:lnTo>
                  <a:pt x="246369" y="261950"/>
                </a:lnTo>
                <a:lnTo>
                  <a:pt x="28984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94824" y="4184575"/>
            <a:ext cx="127947" cy="383524"/>
          </a:xfrm>
          <a:custGeom>
            <a:avLst/>
            <a:gdLst/>
            <a:ahLst/>
            <a:cxnLst/>
            <a:rect l="l" t="t" r="r" b="b"/>
            <a:pathLst>
              <a:path w="281304" h="632459">
                <a:moveTo>
                  <a:pt x="280850" y="0"/>
                </a:moveTo>
                <a:lnTo>
                  <a:pt x="0" y="632043"/>
                </a:lnTo>
                <a:lnTo>
                  <a:pt x="71285" y="632043"/>
                </a:lnTo>
                <a:lnTo>
                  <a:pt x="236003" y="261363"/>
                </a:lnTo>
                <a:lnTo>
                  <a:pt x="28085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527246" y="4343066"/>
            <a:ext cx="75093" cy="224878"/>
          </a:xfrm>
          <a:custGeom>
            <a:avLst/>
            <a:gdLst/>
            <a:ahLst/>
            <a:cxnLst/>
            <a:rect l="l" t="t" r="r" b="b"/>
            <a:pathLst>
              <a:path w="165100" h="370840">
                <a:moveTo>
                  <a:pt x="164717" y="0"/>
                </a:moveTo>
                <a:lnTo>
                  <a:pt x="0" y="370679"/>
                </a:lnTo>
                <a:lnTo>
                  <a:pt x="101106" y="370679"/>
                </a:lnTo>
                <a:lnTo>
                  <a:pt x="16471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527246" y="4343066"/>
            <a:ext cx="75093" cy="224878"/>
          </a:xfrm>
          <a:custGeom>
            <a:avLst/>
            <a:gdLst/>
            <a:ahLst/>
            <a:cxnLst/>
            <a:rect l="l" t="t" r="r" b="b"/>
            <a:pathLst>
              <a:path w="165100" h="370840">
                <a:moveTo>
                  <a:pt x="164717" y="0"/>
                </a:moveTo>
                <a:lnTo>
                  <a:pt x="0" y="370679"/>
                </a:lnTo>
                <a:lnTo>
                  <a:pt x="101106" y="370679"/>
                </a:lnTo>
                <a:lnTo>
                  <a:pt x="16471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627073" y="4449296"/>
            <a:ext cx="67737" cy="12165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555840" y="4164613"/>
            <a:ext cx="20217" cy="60455"/>
          </a:xfrm>
          <a:custGeom>
            <a:avLst/>
            <a:gdLst/>
            <a:ahLst/>
            <a:cxnLst/>
            <a:rect l="l" t="t" r="r" b="b"/>
            <a:pathLst>
              <a:path w="44450" h="99695">
                <a:moveTo>
                  <a:pt x="44071" y="0"/>
                </a:moveTo>
                <a:lnTo>
                  <a:pt x="11968" y="0"/>
                </a:lnTo>
                <a:lnTo>
                  <a:pt x="0" y="99180"/>
                </a:lnTo>
                <a:lnTo>
                  <a:pt x="4407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560414" y="4423981"/>
            <a:ext cx="81420" cy="14697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655293" y="4164614"/>
            <a:ext cx="73071" cy="165963"/>
          </a:xfrm>
          <a:custGeom>
            <a:avLst/>
            <a:gdLst/>
            <a:ahLst/>
            <a:cxnLst/>
            <a:rect l="l" t="t" r="r" b="b"/>
            <a:pathLst>
              <a:path w="160654" h="273684">
                <a:moveTo>
                  <a:pt x="160455" y="0"/>
                </a:moveTo>
                <a:lnTo>
                  <a:pt x="89149" y="0"/>
                </a:lnTo>
                <a:lnTo>
                  <a:pt x="0" y="200611"/>
                </a:lnTo>
                <a:lnTo>
                  <a:pt x="52239" y="200611"/>
                </a:lnTo>
                <a:lnTo>
                  <a:pt x="39024" y="273290"/>
                </a:lnTo>
                <a:lnTo>
                  <a:pt x="16045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978939" y="4449295"/>
            <a:ext cx="45056" cy="121680"/>
          </a:xfrm>
          <a:custGeom>
            <a:avLst/>
            <a:gdLst/>
            <a:ahLst/>
            <a:cxnLst/>
            <a:rect l="l" t="t" r="r" b="b"/>
            <a:pathLst>
              <a:path w="99059" h="200659">
                <a:moveTo>
                  <a:pt x="98824" y="0"/>
                </a:moveTo>
                <a:lnTo>
                  <a:pt x="32218" y="0"/>
                </a:lnTo>
                <a:lnTo>
                  <a:pt x="0" y="200622"/>
                </a:lnTo>
                <a:lnTo>
                  <a:pt x="9685" y="200622"/>
                </a:lnTo>
                <a:lnTo>
                  <a:pt x="9882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103293" y="4555416"/>
            <a:ext cx="5199" cy="15787"/>
          </a:xfrm>
          <a:custGeom>
            <a:avLst/>
            <a:gdLst/>
            <a:ahLst/>
            <a:cxnLst/>
            <a:rect l="l" t="t" r="r" b="b"/>
            <a:pathLst>
              <a:path w="11429" h="26034">
                <a:moveTo>
                  <a:pt x="11381" y="0"/>
                </a:moveTo>
                <a:lnTo>
                  <a:pt x="0" y="25622"/>
                </a:lnTo>
                <a:lnTo>
                  <a:pt x="7036" y="25622"/>
                </a:lnTo>
                <a:lnTo>
                  <a:pt x="1138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983343" y="4449295"/>
            <a:ext cx="138633" cy="121680"/>
          </a:xfrm>
          <a:custGeom>
            <a:avLst/>
            <a:gdLst/>
            <a:ahLst/>
            <a:cxnLst/>
            <a:rect l="l" t="t" r="r" b="b"/>
            <a:pathLst>
              <a:path w="304800" h="200659">
                <a:moveTo>
                  <a:pt x="304776" y="0"/>
                </a:moveTo>
                <a:lnTo>
                  <a:pt x="89138" y="0"/>
                </a:lnTo>
                <a:lnTo>
                  <a:pt x="0" y="200622"/>
                </a:lnTo>
                <a:lnTo>
                  <a:pt x="263719" y="200622"/>
                </a:lnTo>
                <a:lnTo>
                  <a:pt x="275101" y="174999"/>
                </a:lnTo>
                <a:lnTo>
                  <a:pt x="30477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983343" y="4449295"/>
            <a:ext cx="138633" cy="121680"/>
          </a:xfrm>
          <a:custGeom>
            <a:avLst/>
            <a:gdLst/>
            <a:ahLst/>
            <a:cxnLst/>
            <a:rect l="l" t="t" r="r" b="b"/>
            <a:pathLst>
              <a:path w="304800" h="200659">
                <a:moveTo>
                  <a:pt x="304776" y="0"/>
                </a:moveTo>
                <a:lnTo>
                  <a:pt x="89138" y="0"/>
                </a:lnTo>
                <a:lnTo>
                  <a:pt x="0" y="200622"/>
                </a:lnTo>
                <a:lnTo>
                  <a:pt x="263719" y="200622"/>
                </a:lnTo>
                <a:lnTo>
                  <a:pt x="275101" y="174999"/>
                </a:lnTo>
                <a:lnTo>
                  <a:pt x="30477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3" y="34741"/>
            <a:ext cx="1101509" cy="105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" y="5783365"/>
            <a:ext cx="832247" cy="10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2" descr="https://psv4.userapi.com/c856428/u204287130/docs/d7/cbf7afaf267d/2.png?extra=nTvvojaR2EEZqjE9Wry7BjyqC-HmrkbStD8OlFwvhEmxbavbHTHrc8BPNSmFTSNmKFHBYxE1ZpbTOX3HCytAIm5JFT6dTw7sBhsZB4q_nUrYoOxA4QQZsvv2pFhj1UP-WaL3FVItMmFU8VftIbfjEVdzeds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08" y="4898494"/>
            <a:ext cx="2332719" cy="225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Прямоугольник 109"/>
          <p:cNvSpPr/>
          <p:nvPr/>
        </p:nvSpPr>
        <p:spPr>
          <a:xfrm>
            <a:off x="87168" y="2060848"/>
            <a:ext cx="4484831" cy="3687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4687871" y="34740"/>
            <a:ext cx="4513444" cy="37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sun9-25.userapi.com/impg/J-iR_og52MXPuzK-FzCwOLGXo4xZgaAz-Or8Lg/WFHtlUMvqf0.jpg?size=1280x960&amp;quality=96&amp;sign=14a5b9313c296205f34e0c37e4843d60&amp;type=album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82" y="2279164"/>
            <a:ext cx="4126802" cy="325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38.userapi.com/impg/RdHiO1ohn3qI4Bq0B6bLbhIanEAjAz1R4F4HmA/HCt-QdmzFjk.jpg?size=1280x960&amp;quality=96&amp;sign=1caf69b1f3e28b2c1b0ed98f3023a894&amp;type=album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252" y="116632"/>
            <a:ext cx="4274383" cy="361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266182" y="1164629"/>
            <a:ext cx="4018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«Наши Победы» – работа со школьниками и студентами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2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YandexDisk\Скриншоты\2021-03-01_08-10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77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sun9-4.userapi.com/impg/c858032/v858032355/18f3b8/G6LXZXffqzM.jpg?size=1280x854&amp;quality=96&amp;sign=7a1c7671a2e618365918ea3d8459c542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08" y="0"/>
            <a:ext cx="92955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20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sun9-45.userapi.com/impg/DrMIduFl01kB48NoPeTzynaQCpW1U5TJFOCkwA/Hv1sHl0VxUY.jpg?size=1280x964&amp;quality=96&amp;sign=43964c0fb37a53f3d745dbdead97e13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28"/>
            <a:ext cx="9144000" cy="683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0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62874" y="5727298"/>
            <a:ext cx="1381125" cy="907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20025" y="5787085"/>
            <a:ext cx="1323975" cy="764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27287" y="6026889"/>
            <a:ext cx="42553" cy="71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78583" y="6026889"/>
            <a:ext cx="60746" cy="716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21365" y="6025658"/>
            <a:ext cx="520187" cy="319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71152" y="5930454"/>
            <a:ext cx="303548" cy="280327"/>
          </a:xfrm>
          <a:custGeom>
            <a:avLst/>
            <a:gdLst/>
            <a:ahLst/>
            <a:cxnLst/>
            <a:rect l="l" t="t" r="r" b="b"/>
            <a:pathLst>
              <a:path w="667384" h="462279">
                <a:moveTo>
                  <a:pt x="616846" y="194218"/>
                </a:moveTo>
                <a:lnTo>
                  <a:pt x="368716" y="194218"/>
                </a:lnTo>
                <a:lnTo>
                  <a:pt x="378395" y="195683"/>
                </a:lnTo>
                <a:lnTo>
                  <a:pt x="387766" y="199063"/>
                </a:lnTo>
                <a:lnTo>
                  <a:pt x="414437" y="230129"/>
                </a:lnTo>
                <a:lnTo>
                  <a:pt x="414563" y="230527"/>
                </a:lnTo>
                <a:lnTo>
                  <a:pt x="417463" y="237594"/>
                </a:lnTo>
                <a:lnTo>
                  <a:pt x="448834" y="252536"/>
                </a:lnTo>
                <a:lnTo>
                  <a:pt x="450122" y="253018"/>
                </a:lnTo>
                <a:lnTo>
                  <a:pt x="450834" y="253447"/>
                </a:lnTo>
                <a:lnTo>
                  <a:pt x="450834" y="254557"/>
                </a:lnTo>
                <a:lnTo>
                  <a:pt x="451211" y="255897"/>
                </a:lnTo>
                <a:lnTo>
                  <a:pt x="416123" y="272536"/>
                </a:lnTo>
                <a:lnTo>
                  <a:pt x="406019" y="282567"/>
                </a:lnTo>
                <a:lnTo>
                  <a:pt x="402144" y="287237"/>
                </a:lnTo>
                <a:lnTo>
                  <a:pt x="398584" y="302336"/>
                </a:lnTo>
                <a:lnTo>
                  <a:pt x="396638" y="312736"/>
                </a:lnTo>
                <a:lnTo>
                  <a:pt x="395819" y="320905"/>
                </a:lnTo>
                <a:lnTo>
                  <a:pt x="395715" y="328157"/>
                </a:lnTo>
                <a:lnTo>
                  <a:pt x="399753" y="358488"/>
                </a:lnTo>
                <a:lnTo>
                  <a:pt x="428872" y="408963"/>
                </a:lnTo>
                <a:lnTo>
                  <a:pt x="465302" y="435746"/>
                </a:lnTo>
                <a:lnTo>
                  <a:pt x="522874" y="452059"/>
                </a:lnTo>
                <a:lnTo>
                  <a:pt x="580386" y="460891"/>
                </a:lnTo>
                <a:lnTo>
                  <a:pt x="601028" y="462153"/>
                </a:lnTo>
                <a:lnTo>
                  <a:pt x="615795" y="461952"/>
                </a:lnTo>
                <a:lnTo>
                  <a:pt x="659498" y="459075"/>
                </a:lnTo>
                <a:lnTo>
                  <a:pt x="666579" y="402426"/>
                </a:lnTo>
                <a:lnTo>
                  <a:pt x="667068" y="383004"/>
                </a:lnTo>
                <a:lnTo>
                  <a:pt x="664084" y="334959"/>
                </a:lnTo>
                <a:lnTo>
                  <a:pt x="655371" y="288696"/>
                </a:lnTo>
                <a:lnTo>
                  <a:pt x="641288" y="244573"/>
                </a:lnTo>
                <a:lnTo>
                  <a:pt x="622170" y="202909"/>
                </a:lnTo>
                <a:lnTo>
                  <a:pt x="616846" y="194218"/>
                </a:lnTo>
                <a:close/>
              </a:path>
              <a:path w="667384" h="462279">
                <a:moveTo>
                  <a:pt x="284064" y="0"/>
                </a:moveTo>
                <a:lnTo>
                  <a:pt x="228764" y="3963"/>
                </a:lnTo>
                <a:lnTo>
                  <a:pt x="175908" y="15484"/>
                </a:lnTo>
                <a:lnTo>
                  <a:pt x="126051" y="34014"/>
                </a:lnTo>
                <a:lnTo>
                  <a:pt x="79745" y="59001"/>
                </a:lnTo>
                <a:lnTo>
                  <a:pt x="37543" y="89894"/>
                </a:lnTo>
                <a:lnTo>
                  <a:pt x="0" y="126142"/>
                </a:lnTo>
                <a:lnTo>
                  <a:pt x="34897" y="165623"/>
                </a:lnTo>
                <a:lnTo>
                  <a:pt x="72131" y="202949"/>
                </a:lnTo>
                <a:lnTo>
                  <a:pt x="111447" y="237887"/>
                </a:lnTo>
                <a:lnTo>
                  <a:pt x="152862" y="270445"/>
                </a:lnTo>
                <a:lnTo>
                  <a:pt x="196213" y="300472"/>
                </a:lnTo>
                <a:lnTo>
                  <a:pt x="239699" y="317542"/>
                </a:lnTo>
                <a:lnTo>
                  <a:pt x="264950" y="314112"/>
                </a:lnTo>
                <a:lnTo>
                  <a:pt x="283740" y="292786"/>
                </a:lnTo>
                <a:lnTo>
                  <a:pt x="295064" y="263406"/>
                </a:lnTo>
                <a:lnTo>
                  <a:pt x="309096" y="233644"/>
                </a:lnTo>
                <a:lnTo>
                  <a:pt x="328510" y="209062"/>
                </a:lnTo>
                <a:lnTo>
                  <a:pt x="355978" y="195219"/>
                </a:lnTo>
                <a:lnTo>
                  <a:pt x="359004" y="194632"/>
                </a:lnTo>
                <a:lnTo>
                  <a:pt x="368716" y="194218"/>
                </a:lnTo>
                <a:lnTo>
                  <a:pt x="616846" y="194218"/>
                </a:lnTo>
                <a:lnTo>
                  <a:pt x="598448" y="164183"/>
                </a:lnTo>
                <a:lnTo>
                  <a:pt x="570409" y="128633"/>
                </a:lnTo>
                <a:lnTo>
                  <a:pt x="538435" y="96659"/>
                </a:lnTo>
                <a:lnTo>
                  <a:pt x="502885" y="68620"/>
                </a:lnTo>
                <a:lnTo>
                  <a:pt x="464119" y="44873"/>
                </a:lnTo>
                <a:lnTo>
                  <a:pt x="422495" y="25779"/>
                </a:lnTo>
                <a:lnTo>
                  <a:pt x="378372" y="11696"/>
                </a:lnTo>
                <a:lnTo>
                  <a:pt x="332108" y="2984"/>
                </a:lnTo>
                <a:lnTo>
                  <a:pt x="284064" y="0"/>
                </a:lnTo>
                <a:close/>
              </a:path>
            </a:pathLst>
          </a:custGeom>
          <a:solidFill>
            <a:srgbClr val="007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6284" y="6169956"/>
            <a:ext cx="96465" cy="158262"/>
          </a:xfrm>
          <a:custGeom>
            <a:avLst/>
            <a:gdLst/>
            <a:ahLst/>
            <a:cxnLst/>
            <a:rect l="l" t="t" r="r" b="b"/>
            <a:pathLst>
              <a:path w="212090" h="260984">
                <a:moveTo>
                  <a:pt x="0" y="0"/>
                </a:moveTo>
                <a:lnTo>
                  <a:pt x="4824" y="50137"/>
                </a:lnTo>
                <a:lnTo>
                  <a:pt x="15881" y="98177"/>
                </a:lnTo>
                <a:lnTo>
                  <a:pt x="32754" y="143701"/>
                </a:lnTo>
                <a:lnTo>
                  <a:pt x="55027" y="186288"/>
                </a:lnTo>
                <a:lnTo>
                  <a:pt x="82284" y="225520"/>
                </a:lnTo>
                <a:lnTo>
                  <a:pt x="114111" y="260976"/>
                </a:lnTo>
                <a:lnTo>
                  <a:pt x="147257" y="235333"/>
                </a:lnTo>
                <a:lnTo>
                  <a:pt x="178849" y="215163"/>
                </a:lnTo>
                <a:lnTo>
                  <a:pt x="202464" y="201948"/>
                </a:lnTo>
                <a:lnTo>
                  <a:pt x="211679" y="197166"/>
                </a:lnTo>
                <a:lnTo>
                  <a:pt x="154461" y="166332"/>
                </a:lnTo>
                <a:lnTo>
                  <a:pt x="113339" y="135516"/>
                </a:lnTo>
                <a:lnTo>
                  <a:pt x="68467" y="86233"/>
                </a:lnTo>
                <a:lnTo>
                  <a:pt x="0" y="0"/>
                </a:lnTo>
                <a:close/>
              </a:path>
            </a:pathLst>
          </a:custGeom>
          <a:solidFill>
            <a:srgbClr val="007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91577" y="6315272"/>
            <a:ext cx="140077" cy="79708"/>
          </a:xfrm>
          <a:custGeom>
            <a:avLst/>
            <a:gdLst/>
            <a:ahLst/>
            <a:cxnLst/>
            <a:rect l="l" t="t" r="r" b="b"/>
            <a:pathLst>
              <a:path w="307975" h="131445">
                <a:moveTo>
                  <a:pt x="16051" y="28229"/>
                </a:moveTo>
                <a:lnTo>
                  <a:pt x="14737" y="57429"/>
                </a:lnTo>
                <a:lnTo>
                  <a:pt x="12019" y="83682"/>
                </a:lnTo>
                <a:lnTo>
                  <a:pt x="7303" y="107882"/>
                </a:lnTo>
                <a:lnTo>
                  <a:pt x="0" y="130927"/>
                </a:lnTo>
                <a:lnTo>
                  <a:pt x="6387" y="131242"/>
                </a:lnTo>
                <a:lnTo>
                  <a:pt x="12826" y="131409"/>
                </a:lnTo>
                <a:lnTo>
                  <a:pt x="19297" y="131409"/>
                </a:lnTo>
                <a:lnTo>
                  <a:pt x="67870" y="128354"/>
                </a:lnTo>
                <a:lnTo>
                  <a:pt x="114610" y="119439"/>
                </a:lnTo>
                <a:lnTo>
                  <a:pt x="159147" y="105035"/>
                </a:lnTo>
                <a:lnTo>
                  <a:pt x="201113" y="85516"/>
                </a:lnTo>
                <a:lnTo>
                  <a:pt x="240141" y="61256"/>
                </a:lnTo>
                <a:lnTo>
                  <a:pt x="275861" y="32626"/>
                </a:lnTo>
                <a:lnTo>
                  <a:pt x="278810" y="29624"/>
                </a:lnTo>
                <a:lnTo>
                  <a:pt x="40949" y="29624"/>
                </a:lnTo>
                <a:lnTo>
                  <a:pt x="16051" y="28229"/>
                </a:lnTo>
                <a:close/>
              </a:path>
              <a:path w="307975" h="131445">
                <a:moveTo>
                  <a:pt x="307906" y="0"/>
                </a:moveTo>
                <a:lnTo>
                  <a:pt x="200191" y="21828"/>
                </a:lnTo>
                <a:lnTo>
                  <a:pt x="106767" y="29597"/>
                </a:lnTo>
                <a:lnTo>
                  <a:pt x="40949" y="29624"/>
                </a:lnTo>
                <a:lnTo>
                  <a:pt x="278810" y="29624"/>
                </a:lnTo>
                <a:lnTo>
                  <a:pt x="307906" y="0"/>
                </a:lnTo>
                <a:close/>
              </a:path>
            </a:pathLst>
          </a:custGeom>
          <a:solidFill>
            <a:srgbClr val="007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88206" y="5961496"/>
            <a:ext cx="86837" cy="2895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90423" y="5963432"/>
            <a:ext cx="84624" cy="279942"/>
          </a:xfrm>
          <a:custGeom>
            <a:avLst/>
            <a:gdLst/>
            <a:ahLst/>
            <a:cxnLst/>
            <a:rect l="l" t="t" r="r" b="b"/>
            <a:pathLst>
              <a:path w="186055" h="461645">
                <a:moveTo>
                  <a:pt x="50781" y="119106"/>
                </a:moveTo>
                <a:lnTo>
                  <a:pt x="58257" y="122174"/>
                </a:lnTo>
                <a:lnTo>
                  <a:pt x="57513" y="134058"/>
                </a:lnTo>
                <a:lnTo>
                  <a:pt x="57389" y="143315"/>
                </a:lnTo>
                <a:lnTo>
                  <a:pt x="57998" y="192842"/>
                </a:lnTo>
                <a:lnTo>
                  <a:pt x="65134" y="245631"/>
                </a:lnTo>
                <a:lnTo>
                  <a:pt x="77723" y="295422"/>
                </a:lnTo>
                <a:lnTo>
                  <a:pt x="94764" y="342039"/>
                </a:lnTo>
                <a:lnTo>
                  <a:pt x="115258" y="385307"/>
                </a:lnTo>
                <a:lnTo>
                  <a:pt x="138203" y="425051"/>
                </a:lnTo>
                <a:lnTo>
                  <a:pt x="162599" y="461095"/>
                </a:lnTo>
                <a:lnTo>
                  <a:pt x="164741" y="455044"/>
                </a:lnTo>
                <a:lnTo>
                  <a:pt x="166777" y="448940"/>
                </a:lnTo>
                <a:lnTo>
                  <a:pt x="168719" y="442791"/>
                </a:lnTo>
                <a:lnTo>
                  <a:pt x="170578" y="436604"/>
                </a:lnTo>
                <a:lnTo>
                  <a:pt x="142945" y="395636"/>
                </a:lnTo>
                <a:lnTo>
                  <a:pt x="117748" y="350901"/>
                </a:lnTo>
                <a:lnTo>
                  <a:pt x="96236" y="302651"/>
                </a:lnTo>
                <a:lnTo>
                  <a:pt x="79661" y="251143"/>
                </a:lnTo>
                <a:lnTo>
                  <a:pt x="69272" y="196630"/>
                </a:lnTo>
                <a:lnTo>
                  <a:pt x="66414" y="141189"/>
                </a:lnTo>
                <a:lnTo>
                  <a:pt x="66468" y="135991"/>
                </a:lnTo>
                <a:lnTo>
                  <a:pt x="67032" y="123127"/>
                </a:lnTo>
                <a:lnTo>
                  <a:pt x="59738" y="121244"/>
                </a:lnTo>
                <a:lnTo>
                  <a:pt x="50781" y="119106"/>
                </a:lnTo>
                <a:close/>
              </a:path>
              <a:path w="186055" h="461645">
                <a:moveTo>
                  <a:pt x="70393" y="123776"/>
                </a:moveTo>
                <a:lnTo>
                  <a:pt x="76560" y="126854"/>
                </a:lnTo>
                <a:lnTo>
                  <a:pt x="76909" y="141189"/>
                </a:lnTo>
                <a:lnTo>
                  <a:pt x="77567" y="153649"/>
                </a:lnTo>
                <a:lnTo>
                  <a:pt x="79676" y="192329"/>
                </a:lnTo>
                <a:lnTo>
                  <a:pt x="89303" y="240925"/>
                </a:lnTo>
                <a:lnTo>
                  <a:pt x="104813" y="287482"/>
                </a:lnTo>
                <a:lnTo>
                  <a:pt x="125211" y="331793"/>
                </a:lnTo>
                <a:lnTo>
                  <a:pt x="149503" y="373653"/>
                </a:lnTo>
                <a:lnTo>
                  <a:pt x="176693" y="412856"/>
                </a:lnTo>
                <a:lnTo>
                  <a:pt x="178515" y="404615"/>
                </a:lnTo>
                <a:lnTo>
                  <a:pt x="180191" y="396333"/>
                </a:lnTo>
                <a:lnTo>
                  <a:pt x="181478" y="387914"/>
                </a:lnTo>
                <a:lnTo>
                  <a:pt x="150382" y="343633"/>
                </a:lnTo>
                <a:lnTo>
                  <a:pt x="124102" y="296862"/>
                </a:lnTo>
                <a:lnTo>
                  <a:pt x="103979" y="247884"/>
                </a:lnTo>
                <a:lnTo>
                  <a:pt x="91350" y="196984"/>
                </a:lnTo>
                <a:lnTo>
                  <a:pt x="87601" y="145084"/>
                </a:lnTo>
                <a:lnTo>
                  <a:pt x="87199" y="129378"/>
                </a:lnTo>
                <a:lnTo>
                  <a:pt x="81010" y="126320"/>
                </a:lnTo>
                <a:lnTo>
                  <a:pt x="70393" y="123776"/>
                </a:lnTo>
                <a:close/>
              </a:path>
              <a:path w="186055" h="461645">
                <a:moveTo>
                  <a:pt x="90424" y="128603"/>
                </a:moveTo>
                <a:lnTo>
                  <a:pt x="96570" y="131639"/>
                </a:lnTo>
                <a:lnTo>
                  <a:pt x="96971" y="146047"/>
                </a:lnTo>
                <a:lnTo>
                  <a:pt x="97088" y="148016"/>
                </a:lnTo>
                <a:lnTo>
                  <a:pt x="100403" y="192329"/>
                </a:lnTo>
                <a:lnTo>
                  <a:pt x="111912" y="237504"/>
                </a:lnTo>
                <a:lnTo>
                  <a:pt x="130421" y="281336"/>
                </a:lnTo>
                <a:lnTo>
                  <a:pt x="154900" y="323820"/>
                </a:lnTo>
                <a:lnTo>
                  <a:pt x="184306" y="364732"/>
                </a:lnTo>
                <a:lnTo>
                  <a:pt x="185101" y="356439"/>
                </a:lnTo>
                <a:lnTo>
                  <a:pt x="185562" y="348020"/>
                </a:lnTo>
                <a:lnTo>
                  <a:pt x="185782" y="339570"/>
                </a:lnTo>
                <a:lnTo>
                  <a:pt x="153076" y="293549"/>
                </a:lnTo>
                <a:lnTo>
                  <a:pt x="128146" y="246266"/>
                </a:lnTo>
                <a:lnTo>
                  <a:pt x="112493" y="198050"/>
                </a:lnTo>
                <a:lnTo>
                  <a:pt x="107668" y="149744"/>
                </a:lnTo>
                <a:lnTo>
                  <a:pt x="107548" y="146697"/>
                </a:lnTo>
                <a:lnTo>
                  <a:pt x="107208" y="134163"/>
                </a:lnTo>
                <a:lnTo>
                  <a:pt x="101052" y="131126"/>
                </a:lnTo>
                <a:lnTo>
                  <a:pt x="90424" y="128603"/>
                </a:lnTo>
                <a:close/>
              </a:path>
              <a:path w="186055" h="461645">
                <a:moveTo>
                  <a:pt x="42237" y="151607"/>
                </a:moveTo>
                <a:lnTo>
                  <a:pt x="49430" y="153325"/>
                </a:lnTo>
                <a:lnTo>
                  <a:pt x="50582" y="153628"/>
                </a:lnTo>
                <a:lnTo>
                  <a:pt x="52027" y="153649"/>
                </a:lnTo>
                <a:lnTo>
                  <a:pt x="52069" y="152194"/>
                </a:lnTo>
                <a:lnTo>
                  <a:pt x="47053" y="152194"/>
                </a:lnTo>
                <a:lnTo>
                  <a:pt x="43713" y="151890"/>
                </a:lnTo>
                <a:lnTo>
                  <a:pt x="42237" y="151607"/>
                </a:lnTo>
                <a:close/>
              </a:path>
              <a:path w="186055" h="461645">
                <a:moveTo>
                  <a:pt x="52268" y="146047"/>
                </a:moveTo>
                <a:lnTo>
                  <a:pt x="51294" y="147461"/>
                </a:lnTo>
                <a:lnTo>
                  <a:pt x="50341" y="148749"/>
                </a:lnTo>
                <a:lnTo>
                  <a:pt x="49371" y="149744"/>
                </a:lnTo>
                <a:lnTo>
                  <a:pt x="47053" y="152194"/>
                </a:lnTo>
                <a:lnTo>
                  <a:pt x="52069" y="152194"/>
                </a:lnTo>
                <a:lnTo>
                  <a:pt x="52268" y="146047"/>
                </a:lnTo>
                <a:close/>
              </a:path>
              <a:path w="186055" h="461645">
                <a:moveTo>
                  <a:pt x="27305" y="148016"/>
                </a:moveTo>
                <a:lnTo>
                  <a:pt x="34488" y="149744"/>
                </a:lnTo>
                <a:lnTo>
                  <a:pt x="39598" y="151241"/>
                </a:lnTo>
                <a:lnTo>
                  <a:pt x="41884" y="148623"/>
                </a:lnTo>
                <a:lnTo>
                  <a:pt x="32122" y="148623"/>
                </a:lnTo>
                <a:lnTo>
                  <a:pt x="28761" y="148330"/>
                </a:lnTo>
                <a:lnTo>
                  <a:pt x="27305" y="148016"/>
                </a:lnTo>
                <a:close/>
              </a:path>
              <a:path w="186055" h="461645">
                <a:moveTo>
                  <a:pt x="50488" y="125064"/>
                </a:moveTo>
                <a:lnTo>
                  <a:pt x="45775" y="130059"/>
                </a:lnTo>
                <a:lnTo>
                  <a:pt x="41581" y="135991"/>
                </a:lnTo>
                <a:lnTo>
                  <a:pt x="37841" y="141722"/>
                </a:lnTo>
                <a:lnTo>
                  <a:pt x="34488" y="146110"/>
                </a:lnTo>
                <a:lnTo>
                  <a:pt x="32122" y="148623"/>
                </a:lnTo>
                <a:lnTo>
                  <a:pt x="41884" y="148623"/>
                </a:lnTo>
                <a:lnTo>
                  <a:pt x="45127" y="144864"/>
                </a:lnTo>
                <a:lnTo>
                  <a:pt x="48390" y="138715"/>
                </a:lnTo>
                <a:lnTo>
                  <a:pt x="52268" y="133388"/>
                </a:lnTo>
                <a:lnTo>
                  <a:pt x="51995" y="129996"/>
                </a:lnTo>
                <a:lnTo>
                  <a:pt x="51367" y="127221"/>
                </a:lnTo>
                <a:lnTo>
                  <a:pt x="50488" y="125064"/>
                </a:lnTo>
                <a:close/>
              </a:path>
              <a:path w="186055" h="461645">
                <a:moveTo>
                  <a:pt x="12457" y="144498"/>
                </a:moveTo>
                <a:lnTo>
                  <a:pt x="19640" y="146204"/>
                </a:lnTo>
                <a:lnTo>
                  <a:pt x="24729" y="147723"/>
                </a:lnTo>
                <a:lnTo>
                  <a:pt x="27005" y="145084"/>
                </a:lnTo>
                <a:lnTo>
                  <a:pt x="17284" y="145084"/>
                </a:lnTo>
                <a:lnTo>
                  <a:pt x="13923" y="144780"/>
                </a:lnTo>
                <a:lnTo>
                  <a:pt x="12457" y="144498"/>
                </a:lnTo>
                <a:close/>
              </a:path>
              <a:path w="186055" h="461645">
                <a:moveTo>
                  <a:pt x="44572" y="118153"/>
                </a:moveTo>
                <a:lnTo>
                  <a:pt x="43263" y="118184"/>
                </a:lnTo>
                <a:lnTo>
                  <a:pt x="35883" y="121263"/>
                </a:lnTo>
                <a:lnTo>
                  <a:pt x="29626" y="128202"/>
                </a:lnTo>
                <a:lnTo>
                  <a:pt x="24272" y="136249"/>
                </a:lnTo>
                <a:lnTo>
                  <a:pt x="19672" y="142571"/>
                </a:lnTo>
                <a:lnTo>
                  <a:pt x="17284" y="145084"/>
                </a:lnTo>
                <a:lnTo>
                  <a:pt x="27005" y="145084"/>
                </a:lnTo>
                <a:lnTo>
                  <a:pt x="27556" y="144445"/>
                </a:lnTo>
                <a:lnTo>
                  <a:pt x="31702" y="138561"/>
                </a:lnTo>
                <a:lnTo>
                  <a:pt x="36359" y="131438"/>
                </a:lnTo>
                <a:lnTo>
                  <a:pt x="41888" y="124714"/>
                </a:lnTo>
                <a:lnTo>
                  <a:pt x="48247" y="120645"/>
                </a:lnTo>
                <a:lnTo>
                  <a:pt x="47305" y="119326"/>
                </a:lnTo>
                <a:lnTo>
                  <a:pt x="46624" y="118509"/>
                </a:lnTo>
                <a:lnTo>
                  <a:pt x="46352" y="118268"/>
                </a:lnTo>
                <a:lnTo>
                  <a:pt x="44572" y="118153"/>
                </a:lnTo>
                <a:close/>
              </a:path>
              <a:path w="186055" h="461645">
                <a:moveTo>
                  <a:pt x="887" y="0"/>
                </a:moveTo>
                <a:lnTo>
                  <a:pt x="186" y="26648"/>
                </a:lnTo>
                <a:lnTo>
                  <a:pt x="116" y="33276"/>
                </a:lnTo>
                <a:lnTo>
                  <a:pt x="0" y="59243"/>
                </a:lnTo>
                <a:lnTo>
                  <a:pt x="441" y="82919"/>
                </a:lnTo>
                <a:lnTo>
                  <a:pt x="4188" y="124434"/>
                </a:lnTo>
                <a:lnTo>
                  <a:pt x="11976" y="143890"/>
                </a:lnTo>
                <a:lnTo>
                  <a:pt x="13368" y="143744"/>
                </a:lnTo>
                <a:lnTo>
                  <a:pt x="14908" y="143315"/>
                </a:lnTo>
                <a:lnTo>
                  <a:pt x="16719" y="141189"/>
                </a:lnTo>
                <a:lnTo>
                  <a:pt x="17661" y="139870"/>
                </a:lnTo>
                <a:lnTo>
                  <a:pt x="15566" y="132879"/>
                </a:lnTo>
                <a:lnTo>
                  <a:pt x="14023" y="125072"/>
                </a:lnTo>
                <a:lnTo>
                  <a:pt x="12893" y="116886"/>
                </a:lnTo>
                <a:lnTo>
                  <a:pt x="12112" y="109473"/>
                </a:lnTo>
                <a:lnTo>
                  <a:pt x="10869" y="86822"/>
                </a:lnTo>
                <a:lnTo>
                  <a:pt x="10763" y="74506"/>
                </a:lnTo>
                <a:lnTo>
                  <a:pt x="10859" y="50794"/>
                </a:lnTo>
                <a:lnTo>
                  <a:pt x="11231" y="33276"/>
                </a:lnTo>
                <a:lnTo>
                  <a:pt x="12279" y="7266"/>
                </a:lnTo>
                <a:lnTo>
                  <a:pt x="4730" y="2335"/>
                </a:lnTo>
                <a:lnTo>
                  <a:pt x="887" y="0"/>
                </a:lnTo>
                <a:close/>
              </a:path>
              <a:path w="186055" h="461645">
                <a:moveTo>
                  <a:pt x="19682" y="12219"/>
                </a:moveTo>
                <a:lnTo>
                  <a:pt x="18263" y="38377"/>
                </a:lnTo>
                <a:lnTo>
                  <a:pt x="17377" y="64652"/>
                </a:lnTo>
                <a:lnTo>
                  <a:pt x="17298" y="89412"/>
                </a:lnTo>
                <a:lnTo>
                  <a:pt x="18300" y="111022"/>
                </a:lnTo>
                <a:lnTo>
                  <a:pt x="19682" y="125891"/>
                </a:lnTo>
                <a:lnTo>
                  <a:pt x="21588" y="134058"/>
                </a:lnTo>
                <a:lnTo>
                  <a:pt x="24201" y="129996"/>
                </a:lnTo>
                <a:lnTo>
                  <a:pt x="26750" y="126142"/>
                </a:lnTo>
                <a:lnTo>
                  <a:pt x="29829" y="122917"/>
                </a:lnTo>
                <a:lnTo>
                  <a:pt x="29427" y="119326"/>
                </a:lnTo>
                <a:lnTo>
                  <a:pt x="28928" y="113588"/>
                </a:lnTo>
                <a:lnTo>
                  <a:pt x="28259" y="96462"/>
                </a:lnTo>
                <a:lnTo>
                  <a:pt x="28310" y="81073"/>
                </a:lnTo>
                <a:lnTo>
                  <a:pt x="28453" y="70342"/>
                </a:lnTo>
                <a:lnTo>
                  <a:pt x="29589" y="45520"/>
                </a:lnTo>
                <a:lnTo>
                  <a:pt x="31284" y="20491"/>
                </a:lnTo>
                <a:lnTo>
                  <a:pt x="27504" y="17643"/>
                </a:lnTo>
                <a:lnTo>
                  <a:pt x="19682" y="12219"/>
                </a:lnTo>
                <a:close/>
              </a:path>
              <a:path w="186055" h="461645">
                <a:moveTo>
                  <a:pt x="47671" y="117252"/>
                </a:moveTo>
                <a:lnTo>
                  <a:pt x="44299" y="117252"/>
                </a:lnTo>
                <a:lnTo>
                  <a:pt x="45734" y="117891"/>
                </a:lnTo>
                <a:lnTo>
                  <a:pt x="46394" y="118048"/>
                </a:lnTo>
                <a:lnTo>
                  <a:pt x="47053" y="118352"/>
                </a:lnTo>
                <a:lnTo>
                  <a:pt x="47702" y="118540"/>
                </a:lnTo>
                <a:lnTo>
                  <a:pt x="47671" y="117252"/>
                </a:lnTo>
                <a:close/>
              </a:path>
              <a:path w="186055" h="461645">
                <a:moveTo>
                  <a:pt x="39211" y="26648"/>
                </a:moveTo>
                <a:lnTo>
                  <a:pt x="37252" y="50794"/>
                </a:lnTo>
                <a:lnTo>
                  <a:pt x="35868" y="74506"/>
                </a:lnTo>
                <a:lnTo>
                  <a:pt x="35335" y="96462"/>
                </a:lnTo>
                <a:lnTo>
                  <a:pt x="35933" y="115336"/>
                </a:lnTo>
                <a:lnTo>
                  <a:pt x="36163" y="118184"/>
                </a:lnTo>
                <a:lnTo>
                  <a:pt x="37347" y="117671"/>
                </a:lnTo>
                <a:lnTo>
                  <a:pt x="38582" y="117357"/>
                </a:lnTo>
                <a:lnTo>
                  <a:pt x="39891" y="117347"/>
                </a:lnTo>
                <a:lnTo>
                  <a:pt x="44299" y="117252"/>
                </a:lnTo>
                <a:lnTo>
                  <a:pt x="47671" y="117252"/>
                </a:lnTo>
                <a:lnTo>
                  <a:pt x="47281" y="101100"/>
                </a:lnTo>
                <a:lnTo>
                  <a:pt x="47930" y="81073"/>
                </a:lnTo>
                <a:lnTo>
                  <a:pt x="49408" y="59243"/>
                </a:lnTo>
                <a:lnTo>
                  <a:pt x="51472" y="36721"/>
                </a:lnTo>
                <a:lnTo>
                  <a:pt x="47451" y="33276"/>
                </a:lnTo>
                <a:lnTo>
                  <a:pt x="43367" y="29925"/>
                </a:lnTo>
                <a:lnTo>
                  <a:pt x="39211" y="26648"/>
                </a:lnTo>
                <a:close/>
              </a:path>
            </a:pathLst>
          </a:custGeom>
          <a:solidFill>
            <a:srgbClr val="251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10637" y="6628935"/>
            <a:ext cx="233366" cy="228728"/>
          </a:xfrm>
          <a:custGeom>
            <a:avLst/>
            <a:gdLst/>
            <a:ahLst/>
            <a:cxnLst/>
            <a:rect l="l" t="t" r="r" b="b"/>
            <a:pathLst>
              <a:path w="513080" h="377190">
                <a:moveTo>
                  <a:pt x="0" y="376951"/>
                </a:moveTo>
                <a:lnTo>
                  <a:pt x="513073" y="376951"/>
                </a:lnTo>
                <a:lnTo>
                  <a:pt x="513073" y="0"/>
                </a:lnTo>
                <a:lnTo>
                  <a:pt x="0" y="0"/>
                </a:lnTo>
                <a:lnTo>
                  <a:pt x="0" y="376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8" y="1937"/>
            <a:ext cx="9142332" cy="68492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014167" y="1219972"/>
            <a:ext cx="2130038" cy="5574195"/>
          </a:xfrm>
          <a:custGeom>
            <a:avLst/>
            <a:gdLst/>
            <a:ahLst/>
            <a:cxnLst/>
            <a:rect l="l" t="t" r="r" b="b"/>
            <a:pathLst>
              <a:path w="4683125" h="9192260">
                <a:moveTo>
                  <a:pt x="4410483" y="0"/>
                </a:moveTo>
                <a:lnTo>
                  <a:pt x="0" y="8548671"/>
                </a:lnTo>
                <a:lnTo>
                  <a:pt x="1246925" y="9191981"/>
                </a:lnTo>
                <a:lnTo>
                  <a:pt x="4682673" y="2532610"/>
                </a:lnTo>
                <a:lnTo>
                  <a:pt x="4682673" y="140429"/>
                </a:lnTo>
                <a:lnTo>
                  <a:pt x="4410483" y="0"/>
                </a:lnTo>
                <a:close/>
              </a:path>
            </a:pathLst>
          </a:custGeom>
          <a:solidFill>
            <a:srgbClr val="FFFFFF">
              <a:alpha val="8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09737" y="0"/>
            <a:ext cx="7434262" cy="66225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139561"/>
            <a:ext cx="1270802" cy="3673516"/>
          </a:xfrm>
          <a:custGeom>
            <a:avLst/>
            <a:gdLst/>
            <a:ahLst/>
            <a:cxnLst/>
            <a:rect l="l" t="t" r="r" b="b"/>
            <a:pathLst>
              <a:path w="2794000" h="6057900">
                <a:moveTo>
                  <a:pt x="1546593" y="0"/>
                </a:moveTo>
                <a:lnTo>
                  <a:pt x="0" y="2997703"/>
                </a:lnTo>
                <a:lnTo>
                  <a:pt x="0" y="6057892"/>
                </a:lnTo>
                <a:lnTo>
                  <a:pt x="2793519" y="643320"/>
                </a:lnTo>
                <a:lnTo>
                  <a:pt x="1546593" y="0"/>
                </a:lnTo>
                <a:close/>
              </a:path>
            </a:pathLst>
          </a:custGeom>
          <a:solidFill>
            <a:srgbClr val="FFFFFF">
              <a:alpha val="8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16591" y="-3855"/>
            <a:ext cx="8158262" cy="6629272"/>
          </a:xfrm>
          <a:custGeom>
            <a:avLst/>
            <a:gdLst/>
            <a:ahLst/>
            <a:cxnLst/>
            <a:rect l="l" t="t" r="r" b="b"/>
            <a:pathLst>
              <a:path w="17936845" h="10932160">
                <a:moveTo>
                  <a:pt x="17936626" y="10931604"/>
                </a:moveTo>
                <a:lnTo>
                  <a:pt x="0" y="10931604"/>
                </a:lnTo>
                <a:lnTo>
                  <a:pt x="0" y="0"/>
                </a:lnTo>
                <a:lnTo>
                  <a:pt x="17936626" y="0"/>
                </a:lnTo>
                <a:lnTo>
                  <a:pt x="17936626" y="10931604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368423" cy="3659269"/>
          </a:xfrm>
          <a:custGeom>
            <a:avLst/>
            <a:gdLst/>
            <a:ahLst/>
            <a:cxnLst/>
            <a:rect l="l" t="t" r="r" b="b"/>
            <a:pathLst>
              <a:path w="3008630" h="6034405">
                <a:moveTo>
                  <a:pt x="2614117" y="0"/>
                </a:moveTo>
                <a:lnTo>
                  <a:pt x="1534301" y="0"/>
                </a:lnTo>
                <a:lnTo>
                  <a:pt x="0" y="2973878"/>
                </a:lnTo>
                <a:lnTo>
                  <a:pt x="0" y="6034066"/>
                </a:lnTo>
                <a:lnTo>
                  <a:pt x="3008228" y="203332"/>
                </a:lnTo>
                <a:lnTo>
                  <a:pt x="2614117" y="0"/>
                </a:lnTo>
                <a:close/>
              </a:path>
            </a:pathLst>
          </a:custGeom>
          <a:solidFill>
            <a:srgbClr val="FFFFFF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71736" y="623966"/>
            <a:ext cx="4569978" cy="5976587"/>
          </a:xfrm>
          <a:custGeom>
            <a:avLst/>
            <a:gdLst/>
            <a:ahLst/>
            <a:cxnLst/>
            <a:rect l="l" t="t" r="r" b="b"/>
            <a:pathLst>
              <a:path w="10047605" h="9855835">
                <a:moveTo>
                  <a:pt x="5084620" y="0"/>
                </a:moveTo>
                <a:lnTo>
                  <a:pt x="0" y="9855322"/>
                </a:lnTo>
                <a:lnTo>
                  <a:pt x="6283841" y="9855322"/>
                </a:lnTo>
                <a:lnTo>
                  <a:pt x="10047455" y="2560463"/>
                </a:lnTo>
                <a:lnTo>
                  <a:pt x="5084620" y="0"/>
                </a:lnTo>
                <a:close/>
              </a:path>
            </a:pathLst>
          </a:custGeom>
          <a:solidFill>
            <a:srgbClr val="FFFFFF">
              <a:alpha val="63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924551" y="3706265"/>
            <a:ext cx="1219681" cy="3151368"/>
          </a:xfrm>
          <a:custGeom>
            <a:avLst/>
            <a:gdLst/>
            <a:ahLst/>
            <a:cxnLst/>
            <a:rect l="l" t="t" r="r" b="b"/>
            <a:pathLst>
              <a:path w="2681605" h="5196840">
                <a:moveTo>
                  <a:pt x="2681094" y="0"/>
                </a:moveTo>
                <a:lnTo>
                  <a:pt x="0" y="5196650"/>
                </a:lnTo>
                <a:lnTo>
                  <a:pt x="1578826" y="5196650"/>
                </a:lnTo>
                <a:lnTo>
                  <a:pt x="2681094" y="3060172"/>
                </a:lnTo>
                <a:lnTo>
                  <a:pt x="2681094" y="0"/>
                </a:lnTo>
                <a:close/>
              </a:path>
            </a:pathLst>
          </a:custGeom>
          <a:solidFill>
            <a:srgbClr val="FFFFFF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92803" y="3137045"/>
            <a:ext cx="1251451" cy="3381252"/>
          </a:xfrm>
          <a:custGeom>
            <a:avLst/>
            <a:gdLst/>
            <a:ahLst/>
            <a:cxnLst/>
            <a:rect l="l" t="t" r="r" b="b"/>
            <a:pathLst>
              <a:path w="2751455" h="5575934">
                <a:moveTo>
                  <a:pt x="2750896" y="0"/>
                </a:moveTo>
                <a:lnTo>
                  <a:pt x="0" y="5331934"/>
                </a:lnTo>
                <a:lnTo>
                  <a:pt x="472446" y="5575676"/>
                </a:lnTo>
                <a:lnTo>
                  <a:pt x="2750896" y="1159462"/>
                </a:lnTo>
                <a:lnTo>
                  <a:pt x="2750896" y="0"/>
                </a:lnTo>
                <a:close/>
              </a:path>
            </a:pathLst>
          </a:custGeom>
          <a:solidFill>
            <a:srgbClr val="FFFFFF">
              <a:alpha val="8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33721" y="5348603"/>
            <a:ext cx="710279" cy="15069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41523" y="5919825"/>
            <a:ext cx="179645" cy="383909"/>
          </a:xfrm>
          <a:custGeom>
            <a:avLst/>
            <a:gdLst/>
            <a:ahLst/>
            <a:cxnLst/>
            <a:rect l="l" t="t" r="r" b="b"/>
            <a:pathLst>
              <a:path w="394969" h="633095">
                <a:moveTo>
                  <a:pt x="326635" y="0"/>
                </a:moveTo>
                <a:lnTo>
                  <a:pt x="0" y="560996"/>
                </a:lnTo>
                <a:lnTo>
                  <a:pt x="49217" y="632999"/>
                </a:lnTo>
                <a:lnTo>
                  <a:pt x="394696" y="39632"/>
                </a:lnTo>
                <a:lnTo>
                  <a:pt x="3266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78140" y="6255272"/>
            <a:ext cx="170981" cy="345403"/>
          </a:xfrm>
          <a:custGeom>
            <a:avLst/>
            <a:gdLst/>
            <a:ahLst/>
            <a:cxnLst/>
            <a:rect l="l" t="t" r="r" b="b"/>
            <a:pathLst>
              <a:path w="375919" h="569595">
                <a:moveTo>
                  <a:pt x="260401" y="0"/>
                </a:moveTo>
                <a:lnTo>
                  <a:pt x="0" y="447241"/>
                </a:lnTo>
                <a:lnTo>
                  <a:pt x="83463" y="569343"/>
                </a:lnTo>
                <a:lnTo>
                  <a:pt x="375821" y="67212"/>
                </a:lnTo>
                <a:lnTo>
                  <a:pt x="2604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80571" y="5903511"/>
            <a:ext cx="156540" cy="311902"/>
          </a:xfrm>
          <a:custGeom>
            <a:avLst/>
            <a:gdLst/>
            <a:ahLst/>
            <a:cxnLst/>
            <a:rect l="l" t="t" r="r" b="b"/>
            <a:pathLst>
              <a:path w="344169" h="514350">
                <a:moveTo>
                  <a:pt x="228147" y="0"/>
                </a:moveTo>
                <a:lnTo>
                  <a:pt x="0" y="391851"/>
                </a:lnTo>
                <a:lnTo>
                  <a:pt x="83459" y="513948"/>
                </a:lnTo>
                <a:lnTo>
                  <a:pt x="343567" y="67212"/>
                </a:lnTo>
                <a:lnTo>
                  <a:pt x="228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54528" y="6652642"/>
            <a:ext cx="89534" cy="205239"/>
          </a:xfrm>
          <a:custGeom>
            <a:avLst/>
            <a:gdLst/>
            <a:ahLst/>
            <a:cxnLst/>
            <a:rect l="l" t="t" r="r" b="b"/>
            <a:pathLst>
              <a:path w="196850" h="338454">
                <a:moveTo>
                  <a:pt x="196710" y="0"/>
                </a:moveTo>
                <a:lnTo>
                  <a:pt x="0" y="337857"/>
                </a:lnTo>
                <a:lnTo>
                  <a:pt x="196710" y="337857"/>
                </a:lnTo>
                <a:lnTo>
                  <a:pt x="196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6005306"/>
            <a:ext cx="9144000" cy="8522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168466" y="644109"/>
            <a:ext cx="138922" cy="215636"/>
          </a:xfrm>
          <a:custGeom>
            <a:avLst/>
            <a:gdLst/>
            <a:ahLst/>
            <a:cxnLst/>
            <a:rect l="l" t="t" r="r" b="b"/>
            <a:pathLst>
              <a:path w="305434" h="355600">
                <a:moveTo>
                  <a:pt x="143361" y="0"/>
                </a:moveTo>
                <a:lnTo>
                  <a:pt x="96546" y="0"/>
                </a:lnTo>
                <a:lnTo>
                  <a:pt x="87359" y="656"/>
                </a:lnTo>
                <a:lnTo>
                  <a:pt x="50004" y="22809"/>
                </a:lnTo>
                <a:lnTo>
                  <a:pt x="654" y="302765"/>
                </a:lnTo>
                <a:lnTo>
                  <a:pt x="0" y="312849"/>
                </a:lnTo>
                <a:lnTo>
                  <a:pt x="1223" y="322473"/>
                </a:lnTo>
                <a:lnTo>
                  <a:pt x="28997" y="354324"/>
                </a:lnTo>
                <a:lnTo>
                  <a:pt x="37564" y="355476"/>
                </a:lnTo>
                <a:lnTo>
                  <a:pt x="246730" y="355476"/>
                </a:lnTo>
                <a:lnTo>
                  <a:pt x="250160" y="337084"/>
                </a:lnTo>
                <a:lnTo>
                  <a:pt x="252047" y="327643"/>
                </a:lnTo>
                <a:lnTo>
                  <a:pt x="252932" y="323398"/>
                </a:lnTo>
                <a:lnTo>
                  <a:pt x="253358" y="320597"/>
                </a:lnTo>
                <a:lnTo>
                  <a:pt x="253473" y="319686"/>
                </a:lnTo>
                <a:lnTo>
                  <a:pt x="253756" y="316796"/>
                </a:lnTo>
                <a:lnTo>
                  <a:pt x="260629" y="274326"/>
                </a:lnTo>
                <a:lnTo>
                  <a:pt x="100933" y="274326"/>
                </a:lnTo>
                <a:lnTo>
                  <a:pt x="143361" y="0"/>
                </a:lnTo>
                <a:close/>
              </a:path>
              <a:path w="305434" h="355600">
                <a:moveTo>
                  <a:pt x="305021" y="0"/>
                </a:moveTo>
                <a:lnTo>
                  <a:pt x="255023" y="0"/>
                </a:lnTo>
                <a:lnTo>
                  <a:pt x="252321" y="136"/>
                </a:lnTo>
                <a:lnTo>
                  <a:pt x="215413" y="16344"/>
                </a:lnTo>
                <a:lnTo>
                  <a:pt x="166460" y="274326"/>
                </a:lnTo>
                <a:lnTo>
                  <a:pt x="260629" y="274326"/>
                </a:lnTo>
                <a:lnTo>
                  <a:pt x="305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47147" y="905866"/>
            <a:ext cx="84624" cy="258763"/>
          </a:xfrm>
          <a:custGeom>
            <a:avLst/>
            <a:gdLst/>
            <a:ahLst/>
            <a:cxnLst/>
            <a:rect l="l" t="t" r="r" b="b"/>
            <a:pathLst>
              <a:path w="186055" h="426719">
                <a:moveTo>
                  <a:pt x="185638" y="0"/>
                </a:moveTo>
                <a:lnTo>
                  <a:pt x="125179" y="0"/>
                </a:lnTo>
                <a:lnTo>
                  <a:pt x="117066" y="435"/>
                </a:lnTo>
                <a:lnTo>
                  <a:pt x="75339" y="20500"/>
                </a:lnTo>
                <a:lnTo>
                  <a:pt x="0" y="426353"/>
                </a:lnTo>
                <a:lnTo>
                  <a:pt x="56773" y="426353"/>
                </a:lnTo>
                <a:lnTo>
                  <a:pt x="98405" y="414008"/>
                </a:lnTo>
                <a:lnTo>
                  <a:pt x="121734" y="381203"/>
                </a:lnTo>
                <a:lnTo>
                  <a:pt x="1856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53681" y="473327"/>
            <a:ext cx="932595" cy="222954"/>
          </a:xfrm>
          <a:prstGeom prst="rect">
            <a:avLst/>
          </a:prstGeom>
        </p:spPr>
        <p:txBody>
          <a:bodyPr vert="horz" wrap="square" lIns="0" tIns="7438" rIns="0" bIns="0" rtlCol="0">
            <a:spAutoFit/>
          </a:bodyPr>
          <a:lstStyle/>
          <a:p>
            <a:pPr marL="6468">
              <a:spcBef>
                <a:spcPts val="58"/>
              </a:spcBef>
            </a:pPr>
            <a:r>
              <a:rPr sz="700" spc="5" dirty="0">
                <a:solidFill>
                  <a:srgbClr val="676058"/>
                </a:solidFill>
                <a:latin typeface="Century Gothic"/>
                <a:cs typeface="Century Gothic"/>
              </a:rPr>
              <a:t>Всероссийский</a:t>
            </a:r>
            <a:r>
              <a:rPr sz="700" spc="-13" dirty="0">
                <a:solidFill>
                  <a:srgbClr val="676058"/>
                </a:solidFill>
                <a:latin typeface="Century Gothic"/>
                <a:cs typeface="Century Gothic"/>
              </a:rPr>
              <a:t> </a:t>
            </a:r>
            <a:r>
              <a:rPr sz="700" spc="28" dirty="0">
                <a:solidFill>
                  <a:srgbClr val="676058"/>
                </a:solidFill>
                <a:latin typeface="Century Gothic"/>
                <a:cs typeface="Century Gothic"/>
              </a:rPr>
              <a:t>проект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53879" y="597887"/>
            <a:ext cx="1087691" cy="315941"/>
          </a:xfrm>
          <a:prstGeom prst="rect">
            <a:avLst/>
          </a:prstGeom>
        </p:spPr>
        <p:txBody>
          <a:bodyPr vert="horz" wrap="square" lIns="0" tIns="8085" rIns="0" bIns="0" rtlCol="0">
            <a:spAutoFit/>
          </a:bodyPr>
          <a:lstStyle/>
          <a:p>
            <a:pPr marL="6468">
              <a:spcBef>
                <a:spcPts val="64"/>
              </a:spcBef>
            </a:pPr>
            <a:r>
              <a:rPr sz="1000" spc="15" dirty="0">
                <a:solidFill>
                  <a:srgbClr val="676058"/>
                </a:solidFill>
                <a:latin typeface="Century Gothic"/>
                <a:cs typeface="Century Gothic"/>
              </a:rPr>
              <a:t>«НАШИ</a:t>
            </a:r>
            <a:r>
              <a:rPr sz="1000" spc="5" dirty="0">
                <a:solidFill>
                  <a:srgbClr val="676058"/>
                </a:solidFill>
                <a:latin typeface="Century Gothic"/>
                <a:cs typeface="Century Gothic"/>
              </a:rPr>
              <a:t> </a:t>
            </a:r>
            <a:r>
              <a:rPr sz="1000" spc="69" dirty="0">
                <a:solidFill>
                  <a:srgbClr val="676058"/>
                </a:solidFill>
                <a:latin typeface="Century Gothic"/>
                <a:cs typeface="Century Gothic"/>
              </a:rPr>
              <a:t>ПОБЕДЫ»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6323" y="-25362"/>
            <a:ext cx="7362825" cy="14540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75" y="-45521"/>
            <a:ext cx="7258050" cy="13194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06473" y="3813204"/>
            <a:ext cx="182245" cy="188682"/>
          </a:xfrm>
          <a:custGeom>
            <a:avLst/>
            <a:gdLst/>
            <a:ahLst/>
            <a:cxnLst/>
            <a:rect l="l" t="t" r="r" b="b"/>
            <a:pathLst>
              <a:path w="400684" h="311150">
                <a:moveTo>
                  <a:pt x="352429" y="0"/>
                </a:moveTo>
                <a:lnTo>
                  <a:pt x="336111" y="35830"/>
                </a:lnTo>
                <a:lnTo>
                  <a:pt x="305446" y="65306"/>
                </a:lnTo>
                <a:lnTo>
                  <a:pt x="259230" y="87435"/>
                </a:lnTo>
                <a:lnTo>
                  <a:pt x="205962" y="94855"/>
                </a:lnTo>
                <a:lnTo>
                  <a:pt x="95902" y="94855"/>
                </a:lnTo>
                <a:lnTo>
                  <a:pt x="0" y="310660"/>
                </a:lnTo>
                <a:lnTo>
                  <a:pt x="263730" y="310660"/>
                </a:lnTo>
                <a:lnTo>
                  <a:pt x="400281" y="3361"/>
                </a:lnTo>
                <a:lnTo>
                  <a:pt x="352429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66865" y="4398958"/>
            <a:ext cx="163183" cy="524073"/>
          </a:xfrm>
          <a:custGeom>
            <a:avLst/>
            <a:gdLst/>
            <a:ahLst/>
            <a:cxnLst/>
            <a:rect l="l" t="t" r="r" b="b"/>
            <a:pathLst>
              <a:path w="358775" h="864234">
                <a:moveTo>
                  <a:pt x="340345" y="0"/>
                </a:moveTo>
                <a:lnTo>
                  <a:pt x="0" y="765945"/>
                </a:lnTo>
                <a:lnTo>
                  <a:pt x="220244" y="863816"/>
                </a:lnTo>
                <a:lnTo>
                  <a:pt x="358585" y="552475"/>
                </a:lnTo>
                <a:lnTo>
                  <a:pt x="247709" y="552475"/>
                </a:lnTo>
                <a:lnTo>
                  <a:pt x="34034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09176" y="4680405"/>
            <a:ext cx="128524" cy="134388"/>
          </a:xfrm>
          <a:custGeom>
            <a:avLst/>
            <a:gdLst/>
            <a:ahLst/>
            <a:cxnLst/>
            <a:rect l="l" t="t" r="r" b="b"/>
            <a:pathLst>
              <a:path w="282575" h="221615">
                <a:moveTo>
                  <a:pt x="82510" y="0"/>
                </a:moveTo>
                <a:lnTo>
                  <a:pt x="54825" y="0"/>
                </a:lnTo>
                <a:lnTo>
                  <a:pt x="0" y="123399"/>
                </a:lnTo>
                <a:lnTo>
                  <a:pt x="220234" y="221260"/>
                </a:lnTo>
                <a:lnTo>
                  <a:pt x="279299" y="88342"/>
                </a:lnTo>
                <a:lnTo>
                  <a:pt x="68353" y="88342"/>
                </a:lnTo>
                <a:lnTo>
                  <a:pt x="82510" y="0"/>
                </a:lnTo>
                <a:close/>
              </a:path>
              <a:path w="282575" h="221615">
                <a:moveTo>
                  <a:pt x="282138" y="81955"/>
                </a:moveTo>
                <a:lnTo>
                  <a:pt x="269305" y="84711"/>
                </a:lnTo>
                <a:lnTo>
                  <a:pt x="256201" y="86712"/>
                </a:lnTo>
                <a:lnTo>
                  <a:pt x="242823" y="87930"/>
                </a:lnTo>
                <a:lnTo>
                  <a:pt x="229165" y="88342"/>
                </a:lnTo>
                <a:lnTo>
                  <a:pt x="279299" y="88342"/>
                </a:lnTo>
                <a:lnTo>
                  <a:pt x="282138" y="81955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07736" y="3399486"/>
            <a:ext cx="105419" cy="204469"/>
          </a:xfrm>
          <a:custGeom>
            <a:avLst/>
            <a:gdLst/>
            <a:ahLst/>
            <a:cxnLst/>
            <a:rect l="l" t="t" r="r" b="b"/>
            <a:pathLst>
              <a:path w="231775" h="337185">
                <a:moveTo>
                  <a:pt x="231155" y="0"/>
                </a:moveTo>
                <a:lnTo>
                  <a:pt x="124289" y="0"/>
                </a:lnTo>
                <a:lnTo>
                  <a:pt x="12983" y="250505"/>
                </a:lnTo>
                <a:lnTo>
                  <a:pt x="0" y="336785"/>
                </a:lnTo>
                <a:lnTo>
                  <a:pt x="180465" y="336785"/>
                </a:lnTo>
                <a:lnTo>
                  <a:pt x="23115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707736" y="3399486"/>
            <a:ext cx="105419" cy="204469"/>
          </a:xfrm>
          <a:custGeom>
            <a:avLst/>
            <a:gdLst/>
            <a:ahLst/>
            <a:cxnLst/>
            <a:rect l="l" t="t" r="r" b="b"/>
            <a:pathLst>
              <a:path w="231775" h="337185">
                <a:moveTo>
                  <a:pt x="231155" y="0"/>
                </a:moveTo>
                <a:lnTo>
                  <a:pt x="124289" y="0"/>
                </a:lnTo>
                <a:lnTo>
                  <a:pt x="12983" y="250505"/>
                </a:lnTo>
                <a:lnTo>
                  <a:pt x="0" y="336785"/>
                </a:lnTo>
                <a:lnTo>
                  <a:pt x="180465" y="336785"/>
                </a:lnTo>
                <a:lnTo>
                  <a:pt x="23115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12568" y="4164613"/>
            <a:ext cx="73938" cy="121680"/>
          </a:xfrm>
          <a:custGeom>
            <a:avLst/>
            <a:gdLst/>
            <a:ahLst/>
            <a:cxnLst/>
            <a:rect l="l" t="t" r="r" b="b"/>
            <a:pathLst>
              <a:path w="162559" h="200659">
                <a:moveTo>
                  <a:pt x="162194" y="0"/>
                </a:moveTo>
                <a:lnTo>
                  <a:pt x="34972" y="0"/>
                </a:lnTo>
                <a:lnTo>
                  <a:pt x="0" y="200622"/>
                </a:lnTo>
                <a:lnTo>
                  <a:pt x="73055" y="200622"/>
                </a:lnTo>
                <a:lnTo>
                  <a:pt x="16219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054247" y="4722668"/>
            <a:ext cx="151052" cy="152101"/>
          </a:xfrm>
          <a:custGeom>
            <a:avLst/>
            <a:gdLst/>
            <a:ahLst/>
            <a:cxnLst/>
            <a:rect l="l" t="t" r="r" b="b"/>
            <a:pathLst>
              <a:path w="332104" h="250825">
                <a:moveTo>
                  <a:pt x="331675" y="0"/>
                </a:moveTo>
                <a:lnTo>
                  <a:pt x="310595" y="8117"/>
                </a:lnTo>
                <a:lnTo>
                  <a:pt x="288699" y="13949"/>
                </a:lnTo>
                <a:lnTo>
                  <a:pt x="266019" y="17469"/>
                </a:lnTo>
                <a:lnTo>
                  <a:pt x="242589" y="18648"/>
                </a:lnTo>
                <a:lnTo>
                  <a:pt x="59663" y="18648"/>
                </a:lnTo>
                <a:lnTo>
                  <a:pt x="0" y="152927"/>
                </a:lnTo>
                <a:lnTo>
                  <a:pt x="220234" y="250788"/>
                </a:lnTo>
                <a:lnTo>
                  <a:pt x="33167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441206" y="4733196"/>
            <a:ext cx="217769" cy="352334"/>
          </a:xfrm>
          <a:custGeom>
            <a:avLst/>
            <a:gdLst/>
            <a:ahLst/>
            <a:cxnLst/>
            <a:rect l="l" t="t" r="r" b="b"/>
            <a:pathLst>
              <a:path w="478790" h="581025">
                <a:moveTo>
                  <a:pt x="478257" y="0"/>
                </a:moveTo>
                <a:lnTo>
                  <a:pt x="470613" y="764"/>
                </a:lnTo>
                <a:lnTo>
                  <a:pt x="462875" y="1287"/>
                </a:lnTo>
                <a:lnTo>
                  <a:pt x="213951" y="1287"/>
                </a:lnTo>
                <a:lnTo>
                  <a:pt x="0" y="482781"/>
                </a:lnTo>
                <a:lnTo>
                  <a:pt x="220244" y="580652"/>
                </a:lnTo>
                <a:lnTo>
                  <a:pt x="47825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20201" y="3337814"/>
            <a:ext cx="89534" cy="365426"/>
          </a:xfrm>
          <a:custGeom>
            <a:avLst/>
            <a:gdLst/>
            <a:ahLst/>
            <a:cxnLst/>
            <a:rect l="l" t="t" r="r" b="b"/>
            <a:pathLst>
              <a:path w="196850" h="602614">
                <a:moveTo>
                  <a:pt x="196381" y="0"/>
                </a:moveTo>
                <a:lnTo>
                  <a:pt x="39695" y="352628"/>
                </a:lnTo>
                <a:lnTo>
                  <a:pt x="0" y="602379"/>
                </a:lnTo>
                <a:lnTo>
                  <a:pt x="153890" y="256055"/>
                </a:lnTo>
                <a:lnTo>
                  <a:pt x="19638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296777" y="3305689"/>
            <a:ext cx="81447" cy="324994"/>
          </a:xfrm>
          <a:custGeom>
            <a:avLst/>
            <a:gdLst/>
            <a:ahLst/>
            <a:cxnLst/>
            <a:rect l="l" t="t" r="r" b="b"/>
            <a:pathLst>
              <a:path w="179070" h="535939">
                <a:moveTo>
                  <a:pt x="179031" y="0"/>
                </a:moveTo>
                <a:lnTo>
                  <a:pt x="166706" y="0"/>
                </a:lnTo>
                <a:lnTo>
                  <a:pt x="38072" y="289509"/>
                </a:lnTo>
                <a:lnTo>
                  <a:pt x="0" y="535627"/>
                </a:lnTo>
                <a:lnTo>
                  <a:pt x="139021" y="222747"/>
                </a:lnTo>
                <a:lnTo>
                  <a:pt x="169827" y="34428"/>
                </a:lnTo>
                <a:lnTo>
                  <a:pt x="171029" y="25366"/>
                </a:lnTo>
                <a:lnTo>
                  <a:pt x="172968" y="16605"/>
                </a:lnTo>
                <a:lnTo>
                  <a:pt x="175637" y="8149"/>
                </a:lnTo>
                <a:lnTo>
                  <a:pt x="17903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314093" y="3305690"/>
            <a:ext cx="58630" cy="175589"/>
          </a:xfrm>
          <a:custGeom>
            <a:avLst/>
            <a:gdLst/>
            <a:ahLst/>
            <a:cxnLst/>
            <a:rect l="l" t="t" r="r" b="b"/>
            <a:pathLst>
              <a:path w="128904" h="289560">
                <a:moveTo>
                  <a:pt x="128645" y="0"/>
                </a:moveTo>
                <a:lnTo>
                  <a:pt x="44783" y="0"/>
                </a:lnTo>
                <a:lnTo>
                  <a:pt x="0" y="289509"/>
                </a:lnTo>
                <a:lnTo>
                  <a:pt x="12864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314093" y="3305690"/>
            <a:ext cx="58630" cy="175589"/>
          </a:xfrm>
          <a:custGeom>
            <a:avLst/>
            <a:gdLst/>
            <a:ahLst/>
            <a:cxnLst/>
            <a:rect l="l" t="t" r="r" b="b"/>
            <a:pathLst>
              <a:path w="128904" h="289560">
                <a:moveTo>
                  <a:pt x="128645" y="0"/>
                </a:moveTo>
                <a:lnTo>
                  <a:pt x="44783" y="0"/>
                </a:lnTo>
                <a:lnTo>
                  <a:pt x="0" y="289509"/>
                </a:lnTo>
                <a:lnTo>
                  <a:pt x="12864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116841" y="3493083"/>
            <a:ext cx="73360" cy="238355"/>
          </a:xfrm>
          <a:custGeom>
            <a:avLst/>
            <a:gdLst/>
            <a:ahLst/>
            <a:cxnLst/>
            <a:rect l="l" t="t" r="r" b="b"/>
            <a:pathLst>
              <a:path w="161290" h="393064">
                <a:moveTo>
                  <a:pt x="161283" y="0"/>
                </a:moveTo>
                <a:lnTo>
                  <a:pt x="7392" y="346335"/>
                </a:lnTo>
                <a:lnTo>
                  <a:pt x="0" y="392867"/>
                </a:lnTo>
                <a:lnTo>
                  <a:pt x="96080" y="392867"/>
                </a:lnTo>
                <a:lnTo>
                  <a:pt x="161283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116841" y="3493083"/>
            <a:ext cx="73360" cy="238355"/>
          </a:xfrm>
          <a:custGeom>
            <a:avLst/>
            <a:gdLst/>
            <a:ahLst/>
            <a:cxnLst/>
            <a:rect l="l" t="t" r="r" b="b"/>
            <a:pathLst>
              <a:path w="161290" h="393064">
                <a:moveTo>
                  <a:pt x="161283" y="0"/>
                </a:moveTo>
                <a:lnTo>
                  <a:pt x="7392" y="346335"/>
                </a:lnTo>
                <a:lnTo>
                  <a:pt x="0" y="392867"/>
                </a:lnTo>
                <a:lnTo>
                  <a:pt x="96080" y="392867"/>
                </a:lnTo>
                <a:lnTo>
                  <a:pt x="161283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138256" y="3313298"/>
            <a:ext cx="74515" cy="238355"/>
          </a:xfrm>
          <a:custGeom>
            <a:avLst/>
            <a:gdLst/>
            <a:ahLst/>
            <a:cxnLst/>
            <a:rect l="l" t="t" r="r" b="b"/>
            <a:pathLst>
              <a:path w="163829" h="393064">
                <a:moveTo>
                  <a:pt x="163366" y="0"/>
                </a:moveTo>
                <a:lnTo>
                  <a:pt x="61610" y="5402"/>
                </a:lnTo>
                <a:lnTo>
                  <a:pt x="0" y="393056"/>
                </a:lnTo>
                <a:lnTo>
                  <a:pt x="156686" y="40428"/>
                </a:lnTo>
                <a:lnTo>
                  <a:pt x="159639" y="22617"/>
                </a:lnTo>
                <a:lnTo>
                  <a:pt x="159806" y="14889"/>
                </a:lnTo>
                <a:lnTo>
                  <a:pt x="161105" y="7340"/>
                </a:lnTo>
                <a:lnTo>
                  <a:pt x="16336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285080" y="3440763"/>
            <a:ext cx="75093" cy="290724"/>
          </a:xfrm>
          <a:custGeom>
            <a:avLst/>
            <a:gdLst/>
            <a:ahLst/>
            <a:cxnLst/>
            <a:rect l="l" t="t" r="r" b="b"/>
            <a:pathLst>
              <a:path w="165100" h="479425">
                <a:moveTo>
                  <a:pt x="164738" y="0"/>
                </a:moveTo>
                <a:lnTo>
                  <a:pt x="25716" y="312880"/>
                </a:lnTo>
                <a:lnTo>
                  <a:pt x="0" y="479147"/>
                </a:lnTo>
                <a:lnTo>
                  <a:pt x="86374" y="479147"/>
                </a:lnTo>
                <a:lnTo>
                  <a:pt x="164738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285080" y="3440763"/>
            <a:ext cx="75093" cy="290724"/>
          </a:xfrm>
          <a:custGeom>
            <a:avLst/>
            <a:gdLst/>
            <a:ahLst/>
            <a:cxnLst/>
            <a:rect l="l" t="t" r="r" b="b"/>
            <a:pathLst>
              <a:path w="165100" h="479425">
                <a:moveTo>
                  <a:pt x="164738" y="0"/>
                </a:moveTo>
                <a:lnTo>
                  <a:pt x="25716" y="312880"/>
                </a:lnTo>
                <a:lnTo>
                  <a:pt x="0" y="479147"/>
                </a:lnTo>
                <a:lnTo>
                  <a:pt x="86374" y="479147"/>
                </a:lnTo>
                <a:lnTo>
                  <a:pt x="164738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000188" y="4462093"/>
            <a:ext cx="72782" cy="218332"/>
          </a:xfrm>
          <a:custGeom>
            <a:avLst/>
            <a:gdLst/>
            <a:ahLst/>
            <a:cxnLst/>
            <a:rect l="l" t="t" r="r" b="b"/>
            <a:pathLst>
              <a:path w="160020" h="360045">
                <a:moveTo>
                  <a:pt x="159974" y="0"/>
                </a:moveTo>
                <a:lnTo>
                  <a:pt x="0" y="360020"/>
                </a:lnTo>
                <a:lnTo>
                  <a:pt x="74584" y="360020"/>
                </a:lnTo>
                <a:lnTo>
                  <a:pt x="117891" y="262546"/>
                </a:lnTo>
                <a:lnTo>
                  <a:pt x="15997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965351" y="4164616"/>
            <a:ext cx="86934" cy="260689"/>
          </a:xfrm>
          <a:custGeom>
            <a:avLst/>
            <a:gdLst/>
            <a:ahLst/>
            <a:cxnLst/>
            <a:rect l="l" t="t" r="r" b="b"/>
            <a:pathLst>
              <a:path w="191134" h="429895">
                <a:moveTo>
                  <a:pt x="190821" y="0"/>
                </a:moveTo>
                <a:lnTo>
                  <a:pt x="119535" y="0"/>
                </a:lnTo>
                <a:lnTo>
                  <a:pt x="44993" y="167754"/>
                </a:lnTo>
                <a:lnTo>
                  <a:pt x="0" y="429442"/>
                </a:lnTo>
                <a:lnTo>
                  <a:pt x="19082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985816" y="4164616"/>
            <a:ext cx="33904" cy="10172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034111" y="4621304"/>
            <a:ext cx="19928" cy="59300"/>
          </a:xfrm>
          <a:custGeom>
            <a:avLst/>
            <a:gdLst/>
            <a:ahLst/>
            <a:cxnLst/>
            <a:rect l="l" t="t" r="r" b="b"/>
            <a:pathLst>
              <a:path w="43815" h="97790">
                <a:moveTo>
                  <a:pt x="43307" y="0"/>
                </a:moveTo>
                <a:lnTo>
                  <a:pt x="0" y="97473"/>
                </a:lnTo>
                <a:lnTo>
                  <a:pt x="27685" y="97473"/>
                </a:lnTo>
                <a:lnTo>
                  <a:pt x="4330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034111" y="4621304"/>
            <a:ext cx="19928" cy="59300"/>
          </a:xfrm>
          <a:custGeom>
            <a:avLst/>
            <a:gdLst/>
            <a:ahLst/>
            <a:cxnLst/>
            <a:rect l="l" t="t" r="r" b="b"/>
            <a:pathLst>
              <a:path w="43815" h="97790">
                <a:moveTo>
                  <a:pt x="43307" y="0"/>
                </a:moveTo>
                <a:lnTo>
                  <a:pt x="0" y="97473"/>
                </a:lnTo>
                <a:lnTo>
                  <a:pt x="27685" y="97473"/>
                </a:lnTo>
                <a:lnTo>
                  <a:pt x="4330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288536" y="3635101"/>
            <a:ext cx="81447" cy="183291"/>
          </a:xfrm>
          <a:custGeom>
            <a:avLst/>
            <a:gdLst/>
            <a:ahLst/>
            <a:cxnLst/>
            <a:rect l="l" t="t" r="r" b="b"/>
            <a:pathLst>
              <a:path w="179070" h="302260">
                <a:moveTo>
                  <a:pt x="178696" y="0"/>
                </a:moveTo>
                <a:lnTo>
                  <a:pt x="131995" y="0"/>
                </a:lnTo>
                <a:lnTo>
                  <a:pt x="0" y="297069"/>
                </a:lnTo>
                <a:lnTo>
                  <a:pt x="72322" y="302137"/>
                </a:lnTo>
                <a:lnTo>
                  <a:pt x="162769" y="98572"/>
                </a:lnTo>
                <a:lnTo>
                  <a:pt x="17869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306263" y="3336443"/>
            <a:ext cx="97910" cy="159417"/>
          </a:xfrm>
          <a:custGeom>
            <a:avLst/>
            <a:gdLst/>
            <a:ahLst/>
            <a:cxnLst/>
            <a:rect l="l" t="t" r="r" b="b"/>
            <a:pathLst>
              <a:path w="215265" h="262889">
                <a:moveTo>
                  <a:pt x="214768" y="0"/>
                </a:moveTo>
                <a:lnTo>
                  <a:pt x="43359" y="10743"/>
                </a:lnTo>
                <a:lnTo>
                  <a:pt x="35695" y="28020"/>
                </a:lnTo>
                <a:lnTo>
                  <a:pt x="0" y="262630"/>
                </a:lnTo>
                <a:lnTo>
                  <a:pt x="175512" y="262630"/>
                </a:lnTo>
                <a:lnTo>
                  <a:pt x="214768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306263" y="3021600"/>
            <a:ext cx="227011" cy="474400"/>
          </a:xfrm>
          <a:custGeom>
            <a:avLst/>
            <a:gdLst/>
            <a:ahLst/>
            <a:cxnLst/>
            <a:rect l="l" t="t" r="r" b="b"/>
            <a:pathLst>
              <a:path w="499109" h="782320">
                <a:moveTo>
                  <a:pt x="278839" y="0"/>
                </a:moveTo>
                <a:lnTo>
                  <a:pt x="35695" y="547218"/>
                </a:lnTo>
                <a:lnTo>
                  <a:pt x="0" y="781829"/>
                </a:lnTo>
                <a:lnTo>
                  <a:pt x="175512" y="781829"/>
                </a:lnTo>
                <a:lnTo>
                  <a:pt x="217501" y="500895"/>
                </a:lnTo>
                <a:lnTo>
                  <a:pt x="224622" y="480032"/>
                </a:lnTo>
                <a:lnTo>
                  <a:pt x="251903" y="442104"/>
                </a:lnTo>
                <a:lnTo>
                  <a:pt x="294045" y="411439"/>
                </a:lnTo>
                <a:lnTo>
                  <a:pt x="342044" y="395498"/>
                </a:lnTo>
                <a:lnTo>
                  <a:pt x="367800" y="393317"/>
                </a:lnTo>
                <a:lnTo>
                  <a:pt x="499084" y="97871"/>
                </a:lnTo>
                <a:lnTo>
                  <a:pt x="278839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266769" y="3635101"/>
            <a:ext cx="82025" cy="180210"/>
          </a:xfrm>
          <a:custGeom>
            <a:avLst/>
            <a:gdLst/>
            <a:ahLst/>
            <a:cxnLst/>
            <a:rect l="l" t="t" r="r" b="b"/>
            <a:pathLst>
              <a:path w="180340" h="297179">
                <a:moveTo>
                  <a:pt x="179847" y="0"/>
                </a:moveTo>
                <a:lnTo>
                  <a:pt x="50878" y="0"/>
                </a:lnTo>
                <a:lnTo>
                  <a:pt x="2492" y="278944"/>
                </a:lnTo>
                <a:lnTo>
                  <a:pt x="2031" y="284012"/>
                </a:lnTo>
                <a:lnTo>
                  <a:pt x="1120" y="288902"/>
                </a:lnTo>
                <a:lnTo>
                  <a:pt x="0" y="293708"/>
                </a:lnTo>
                <a:lnTo>
                  <a:pt x="47851" y="297069"/>
                </a:lnTo>
                <a:lnTo>
                  <a:pt x="17984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266769" y="3635101"/>
            <a:ext cx="82025" cy="180210"/>
          </a:xfrm>
          <a:custGeom>
            <a:avLst/>
            <a:gdLst/>
            <a:ahLst/>
            <a:cxnLst/>
            <a:rect l="l" t="t" r="r" b="b"/>
            <a:pathLst>
              <a:path w="180340" h="297179">
                <a:moveTo>
                  <a:pt x="179847" y="0"/>
                </a:moveTo>
                <a:lnTo>
                  <a:pt x="50878" y="0"/>
                </a:lnTo>
                <a:lnTo>
                  <a:pt x="2492" y="278944"/>
                </a:lnTo>
                <a:lnTo>
                  <a:pt x="2031" y="284012"/>
                </a:lnTo>
                <a:lnTo>
                  <a:pt x="1120" y="288902"/>
                </a:lnTo>
                <a:lnTo>
                  <a:pt x="0" y="293708"/>
                </a:lnTo>
                <a:lnTo>
                  <a:pt x="47851" y="297069"/>
                </a:lnTo>
                <a:lnTo>
                  <a:pt x="17984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321430" y="3694878"/>
            <a:ext cx="41143" cy="1258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687870" y="3509363"/>
            <a:ext cx="74226" cy="222182"/>
          </a:xfrm>
          <a:custGeom>
            <a:avLst/>
            <a:gdLst/>
            <a:ahLst/>
            <a:cxnLst/>
            <a:rect l="l" t="t" r="r" b="b"/>
            <a:pathLst>
              <a:path w="163195" h="366395">
                <a:moveTo>
                  <a:pt x="162654" y="0"/>
                </a:moveTo>
                <a:lnTo>
                  <a:pt x="0" y="366020"/>
                </a:lnTo>
                <a:lnTo>
                  <a:pt x="71296" y="366020"/>
                </a:lnTo>
                <a:lnTo>
                  <a:pt x="120142" y="256065"/>
                </a:lnTo>
                <a:lnTo>
                  <a:pt x="16265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720298" y="3664641"/>
            <a:ext cx="22239" cy="67001"/>
          </a:xfrm>
          <a:custGeom>
            <a:avLst/>
            <a:gdLst/>
            <a:ahLst/>
            <a:cxnLst/>
            <a:rect l="l" t="t" r="r" b="b"/>
            <a:pathLst>
              <a:path w="48895" h="110489">
                <a:moveTo>
                  <a:pt x="48846" y="0"/>
                </a:moveTo>
                <a:lnTo>
                  <a:pt x="0" y="109954"/>
                </a:lnTo>
                <a:lnTo>
                  <a:pt x="30606" y="109954"/>
                </a:lnTo>
                <a:lnTo>
                  <a:pt x="4884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720298" y="3664641"/>
            <a:ext cx="22239" cy="67001"/>
          </a:xfrm>
          <a:custGeom>
            <a:avLst/>
            <a:gdLst/>
            <a:ahLst/>
            <a:cxnLst/>
            <a:rect l="l" t="t" r="r" b="b"/>
            <a:pathLst>
              <a:path w="48895" h="110489">
                <a:moveTo>
                  <a:pt x="48846" y="0"/>
                </a:moveTo>
                <a:lnTo>
                  <a:pt x="0" y="109954"/>
                </a:lnTo>
                <a:lnTo>
                  <a:pt x="30606" y="109954"/>
                </a:lnTo>
                <a:lnTo>
                  <a:pt x="4884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49791" y="3350516"/>
            <a:ext cx="131990" cy="380829"/>
          </a:xfrm>
          <a:custGeom>
            <a:avLst/>
            <a:gdLst/>
            <a:ahLst/>
            <a:cxnLst/>
            <a:rect l="l" t="t" r="r" b="b"/>
            <a:pathLst>
              <a:path w="290195" h="628014">
                <a:moveTo>
                  <a:pt x="289844" y="0"/>
                </a:moveTo>
                <a:lnTo>
                  <a:pt x="99033" y="0"/>
                </a:lnTo>
                <a:lnTo>
                  <a:pt x="96122" y="6544"/>
                </a:lnTo>
                <a:lnTo>
                  <a:pt x="0" y="627970"/>
                </a:lnTo>
                <a:lnTo>
                  <a:pt x="83725" y="627970"/>
                </a:lnTo>
                <a:lnTo>
                  <a:pt x="246369" y="261950"/>
                </a:lnTo>
                <a:lnTo>
                  <a:pt x="28984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649791" y="3350516"/>
            <a:ext cx="131990" cy="380829"/>
          </a:xfrm>
          <a:custGeom>
            <a:avLst/>
            <a:gdLst/>
            <a:ahLst/>
            <a:cxnLst/>
            <a:rect l="l" t="t" r="r" b="b"/>
            <a:pathLst>
              <a:path w="290195" h="628014">
                <a:moveTo>
                  <a:pt x="289844" y="0"/>
                </a:moveTo>
                <a:lnTo>
                  <a:pt x="99033" y="0"/>
                </a:lnTo>
                <a:lnTo>
                  <a:pt x="96122" y="6544"/>
                </a:lnTo>
                <a:lnTo>
                  <a:pt x="0" y="627970"/>
                </a:lnTo>
                <a:lnTo>
                  <a:pt x="83725" y="627970"/>
                </a:lnTo>
                <a:lnTo>
                  <a:pt x="246369" y="261950"/>
                </a:lnTo>
                <a:lnTo>
                  <a:pt x="28984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94824" y="4184575"/>
            <a:ext cx="127947" cy="383524"/>
          </a:xfrm>
          <a:custGeom>
            <a:avLst/>
            <a:gdLst/>
            <a:ahLst/>
            <a:cxnLst/>
            <a:rect l="l" t="t" r="r" b="b"/>
            <a:pathLst>
              <a:path w="281304" h="632459">
                <a:moveTo>
                  <a:pt x="280850" y="0"/>
                </a:moveTo>
                <a:lnTo>
                  <a:pt x="0" y="632043"/>
                </a:lnTo>
                <a:lnTo>
                  <a:pt x="71285" y="632043"/>
                </a:lnTo>
                <a:lnTo>
                  <a:pt x="236003" y="261363"/>
                </a:lnTo>
                <a:lnTo>
                  <a:pt x="28085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527246" y="4343066"/>
            <a:ext cx="75093" cy="224878"/>
          </a:xfrm>
          <a:custGeom>
            <a:avLst/>
            <a:gdLst/>
            <a:ahLst/>
            <a:cxnLst/>
            <a:rect l="l" t="t" r="r" b="b"/>
            <a:pathLst>
              <a:path w="165100" h="370840">
                <a:moveTo>
                  <a:pt x="164717" y="0"/>
                </a:moveTo>
                <a:lnTo>
                  <a:pt x="0" y="370679"/>
                </a:lnTo>
                <a:lnTo>
                  <a:pt x="101106" y="370679"/>
                </a:lnTo>
                <a:lnTo>
                  <a:pt x="16471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527246" y="4343066"/>
            <a:ext cx="75093" cy="224878"/>
          </a:xfrm>
          <a:custGeom>
            <a:avLst/>
            <a:gdLst/>
            <a:ahLst/>
            <a:cxnLst/>
            <a:rect l="l" t="t" r="r" b="b"/>
            <a:pathLst>
              <a:path w="165100" h="370840">
                <a:moveTo>
                  <a:pt x="164717" y="0"/>
                </a:moveTo>
                <a:lnTo>
                  <a:pt x="0" y="370679"/>
                </a:lnTo>
                <a:lnTo>
                  <a:pt x="101106" y="370679"/>
                </a:lnTo>
                <a:lnTo>
                  <a:pt x="16471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627073" y="4449296"/>
            <a:ext cx="67737" cy="12165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555840" y="4164613"/>
            <a:ext cx="20217" cy="60455"/>
          </a:xfrm>
          <a:custGeom>
            <a:avLst/>
            <a:gdLst/>
            <a:ahLst/>
            <a:cxnLst/>
            <a:rect l="l" t="t" r="r" b="b"/>
            <a:pathLst>
              <a:path w="44450" h="99695">
                <a:moveTo>
                  <a:pt x="44071" y="0"/>
                </a:moveTo>
                <a:lnTo>
                  <a:pt x="11968" y="0"/>
                </a:lnTo>
                <a:lnTo>
                  <a:pt x="0" y="99180"/>
                </a:lnTo>
                <a:lnTo>
                  <a:pt x="4407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560414" y="4423981"/>
            <a:ext cx="81420" cy="14697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655293" y="4164614"/>
            <a:ext cx="73071" cy="165963"/>
          </a:xfrm>
          <a:custGeom>
            <a:avLst/>
            <a:gdLst/>
            <a:ahLst/>
            <a:cxnLst/>
            <a:rect l="l" t="t" r="r" b="b"/>
            <a:pathLst>
              <a:path w="160654" h="273684">
                <a:moveTo>
                  <a:pt x="160455" y="0"/>
                </a:moveTo>
                <a:lnTo>
                  <a:pt x="89149" y="0"/>
                </a:lnTo>
                <a:lnTo>
                  <a:pt x="0" y="200611"/>
                </a:lnTo>
                <a:lnTo>
                  <a:pt x="52239" y="200611"/>
                </a:lnTo>
                <a:lnTo>
                  <a:pt x="39024" y="273290"/>
                </a:lnTo>
                <a:lnTo>
                  <a:pt x="16045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978939" y="4449295"/>
            <a:ext cx="45056" cy="121680"/>
          </a:xfrm>
          <a:custGeom>
            <a:avLst/>
            <a:gdLst/>
            <a:ahLst/>
            <a:cxnLst/>
            <a:rect l="l" t="t" r="r" b="b"/>
            <a:pathLst>
              <a:path w="99059" h="200659">
                <a:moveTo>
                  <a:pt x="98824" y="0"/>
                </a:moveTo>
                <a:lnTo>
                  <a:pt x="32218" y="0"/>
                </a:lnTo>
                <a:lnTo>
                  <a:pt x="0" y="200622"/>
                </a:lnTo>
                <a:lnTo>
                  <a:pt x="9685" y="200622"/>
                </a:lnTo>
                <a:lnTo>
                  <a:pt x="9882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103293" y="4555416"/>
            <a:ext cx="5199" cy="15787"/>
          </a:xfrm>
          <a:custGeom>
            <a:avLst/>
            <a:gdLst/>
            <a:ahLst/>
            <a:cxnLst/>
            <a:rect l="l" t="t" r="r" b="b"/>
            <a:pathLst>
              <a:path w="11429" h="26034">
                <a:moveTo>
                  <a:pt x="11381" y="0"/>
                </a:moveTo>
                <a:lnTo>
                  <a:pt x="0" y="25622"/>
                </a:lnTo>
                <a:lnTo>
                  <a:pt x="7036" y="25622"/>
                </a:lnTo>
                <a:lnTo>
                  <a:pt x="1138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983343" y="4449295"/>
            <a:ext cx="138633" cy="121680"/>
          </a:xfrm>
          <a:custGeom>
            <a:avLst/>
            <a:gdLst/>
            <a:ahLst/>
            <a:cxnLst/>
            <a:rect l="l" t="t" r="r" b="b"/>
            <a:pathLst>
              <a:path w="304800" h="200659">
                <a:moveTo>
                  <a:pt x="304776" y="0"/>
                </a:moveTo>
                <a:lnTo>
                  <a:pt x="89138" y="0"/>
                </a:lnTo>
                <a:lnTo>
                  <a:pt x="0" y="200622"/>
                </a:lnTo>
                <a:lnTo>
                  <a:pt x="263719" y="200622"/>
                </a:lnTo>
                <a:lnTo>
                  <a:pt x="275101" y="174999"/>
                </a:lnTo>
                <a:lnTo>
                  <a:pt x="30477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983343" y="4449295"/>
            <a:ext cx="138633" cy="121680"/>
          </a:xfrm>
          <a:custGeom>
            <a:avLst/>
            <a:gdLst/>
            <a:ahLst/>
            <a:cxnLst/>
            <a:rect l="l" t="t" r="r" b="b"/>
            <a:pathLst>
              <a:path w="304800" h="200659">
                <a:moveTo>
                  <a:pt x="304776" y="0"/>
                </a:moveTo>
                <a:lnTo>
                  <a:pt x="89138" y="0"/>
                </a:lnTo>
                <a:lnTo>
                  <a:pt x="0" y="200622"/>
                </a:lnTo>
                <a:lnTo>
                  <a:pt x="263719" y="200622"/>
                </a:lnTo>
                <a:lnTo>
                  <a:pt x="275101" y="174999"/>
                </a:lnTo>
                <a:lnTo>
                  <a:pt x="30477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4" y="16462"/>
            <a:ext cx="1059224" cy="101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417416"/>
            <a:ext cx="832247" cy="10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2" descr="https://psv4.userapi.com/c856428/u204287130/docs/d7/cbf7afaf267d/2.png?extra=nTvvojaR2EEZqjE9Wry7BjyqC-HmrkbStD8OlFwvhEmxbavbHTHrc8BPNSmFTSNmKFHBYxE1ZpbTOX3HCytAIm5JFT6dTw7sBhsZB4q_nUrYoOxA4QQZsvv2pFhj1UP-WaL3FVItMmFU8VftIbfjEVdzeds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076" y="4722668"/>
            <a:ext cx="2332719" cy="225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/>
          <p:cNvSpPr txBox="1"/>
          <p:nvPr/>
        </p:nvSpPr>
        <p:spPr>
          <a:xfrm>
            <a:off x="635401" y="2324431"/>
            <a:ext cx="7962936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Волонтёры Победы — это не флаги, не фирменный стиль, не громкие лозунги, а личная история каждого, чья память о вкладе его родных и близких в дело Великой Победы больше, чем просто память.</a:t>
            </a:r>
          </a:p>
        </p:txBody>
      </p:sp>
    </p:spTree>
    <p:extLst>
      <p:ext uri="{BB962C8B-B14F-4D97-AF65-F5344CB8AC3E}">
        <p14:creationId xmlns:p14="http://schemas.microsoft.com/office/powerpoint/2010/main" val="207510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113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Yaraya98</dc:creator>
  <cp:lastModifiedBy>user</cp:lastModifiedBy>
  <cp:revision>40</cp:revision>
  <dcterms:created xsi:type="dcterms:W3CDTF">2020-04-15T19:45:46Z</dcterms:created>
  <dcterms:modified xsi:type="dcterms:W3CDTF">2021-03-17T20:36:26Z</dcterms:modified>
</cp:coreProperties>
</file>