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74" r:id="rId4"/>
    <p:sldId id="273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21BB-E7D9-4FA2-9233-70826A44E3C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DE70-279D-4131-A1BE-5882B8B1F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21BB-E7D9-4FA2-9233-70826A44E3C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DE70-279D-4131-A1BE-5882B8B1F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21BB-E7D9-4FA2-9233-70826A44E3C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DE70-279D-4131-A1BE-5882B8B1F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21BB-E7D9-4FA2-9233-70826A44E3C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DE70-279D-4131-A1BE-5882B8B1F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21BB-E7D9-4FA2-9233-70826A44E3C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DE70-279D-4131-A1BE-5882B8B1F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21BB-E7D9-4FA2-9233-70826A44E3C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DE70-279D-4131-A1BE-5882B8B1F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21BB-E7D9-4FA2-9233-70826A44E3C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DE70-279D-4131-A1BE-5882B8B1F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21BB-E7D9-4FA2-9233-70826A44E3C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DE70-279D-4131-A1BE-5882B8B1F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21BB-E7D9-4FA2-9233-70826A44E3C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DE70-279D-4131-A1BE-5882B8B1F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21BB-E7D9-4FA2-9233-70826A44E3C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DE70-279D-4131-A1BE-5882B8B1F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321BB-E7D9-4FA2-9233-70826A44E3C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DE70-279D-4131-A1BE-5882B8B1F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321BB-E7D9-4FA2-9233-70826A44E3CE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8DE70-279D-4131-A1BE-5882B8B1F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freeppt.net/background/Light-Simplistic-Business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116632"/>
            <a:ext cx="6036011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общеобразовательное учреждение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Гимназия № 4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Ворошиловского района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Волгограда </a:t>
            </a:r>
            <a:endParaRPr lang="ru-RU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Documents and Settings\Admin\Рабочий стол\школа\Герб-Гимнази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16632"/>
            <a:ext cx="1430254" cy="21407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23728" y="1700808"/>
            <a:ext cx="5661486" cy="19082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ВОЛОНТЁРСККИЙ ОТРЯД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БУМЕРАНГ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0" name="Рисунок 9" descr="https://sun9-39.userapi.com/c840327/v840327866/307b1/ufqfpw-qIGw.jpg"/>
          <p:cNvPicPr/>
          <p:nvPr/>
        </p:nvPicPr>
        <p:blipFill>
          <a:blip r:embed="rId4" cstate="print"/>
          <a:srcRect l="4528" t="7702" r="10941" b="7192"/>
          <a:stretch>
            <a:fillRect/>
          </a:stretch>
        </p:blipFill>
        <p:spPr bwMode="auto">
          <a:xfrm>
            <a:off x="2627784" y="3645024"/>
            <a:ext cx="432048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freeppt.net/background/Light-Simplistic-Business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63688" y="116632"/>
            <a:ext cx="533511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Концертно-игровая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рограмма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«Праздник к нам приходит!»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F:\2012\Юля в школе\CIMG72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052736"/>
            <a:ext cx="5401717" cy="4044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0" y="5301208"/>
            <a:ext cx="9036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Предновогодние встречи с ребятами волгоградской специальной (коррекционной)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школой –интернатом № 1 стали доброй традицией. Волонтёры отряда с особым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трепетом и желанием готовятся к концертно-игровой программе.  Новогодние загадки, песни и стихи,  весёлые игры и конкурсы наполняют сердца радостью и прекрасным настроением!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freeppt.net/background/Light-Simplistic-Business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E:\Волонтёры\б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-127723"/>
            <a:ext cx="9155113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891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freeppt.net/background/Light-Simplistic-Business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1" y="260648"/>
            <a:ext cx="47937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собранные средства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были перечислены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на оплату курса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лечения Сонечки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Либченко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9912" y="3861048"/>
            <a:ext cx="53640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так же умной и красивой девушке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Строевой Светлане,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которая проводит свою жизнь в коляске.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Светлана посещает реабилитационный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 «Тёплый дом», созданный при фонде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«Дети в беде». Он стал для неё вторым её домом.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Ребята нашей гимназии помогли осуществить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заветную мечту Светланы – побывать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фестивале «Алые паруса в Санкт-Петербурге.»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Виктор\Desktop\ГРАМОТЫ\img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2656"/>
            <a:ext cx="2551775" cy="3420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Виктор\Desktop\ГРАМОТЫ\img171.jpg"/>
          <p:cNvPicPr>
            <a:picLocks noChangeAspect="1" noChangeArrowheads="1"/>
          </p:cNvPicPr>
          <p:nvPr/>
        </p:nvPicPr>
        <p:blipFill>
          <a:blip r:embed="rId4" cstate="print"/>
          <a:srcRect r="2650"/>
          <a:stretch>
            <a:fillRect/>
          </a:stretch>
        </p:blipFill>
        <p:spPr bwMode="auto">
          <a:xfrm>
            <a:off x="251520" y="1340768"/>
            <a:ext cx="3607053" cy="5171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freeppt.net/background/Light-Simplistic-Business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0"/>
            <a:ext cx="4926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Ярмарка добра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" descr="http://selskie-zori.com/media/cache/e7/61/8e/f0/dd/34/e7618ef0dd34f9d827b7a55db8cb0c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1340768" cy="1340768"/>
          </a:xfrm>
          <a:prstGeom prst="rect">
            <a:avLst/>
          </a:prstGeom>
          <a:noFill/>
        </p:spPr>
      </p:pic>
      <p:pic>
        <p:nvPicPr>
          <p:cNvPr id="11" name="Рисунок 10" descr="C:\Users\Виктор\Downloads\RZDcO-fKy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5940425" cy="3931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8" name="Picture 2" descr="C:\Users\Виктор\Downloads\iKgpzunbqM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556792"/>
            <a:ext cx="3347864" cy="5052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54978" y="5360295"/>
            <a:ext cx="47937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собранные средства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были перечислены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ребятам с ограниченными возможностями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волгоградского фонда «Дети в беде»,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оторые проходят длительное лечение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реабилитацию в г. Москва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180</Words>
  <Application>Microsoft Office PowerPoint</Application>
  <PresentationFormat>Экран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Ученик</cp:lastModifiedBy>
  <cp:revision>71</cp:revision>
  <dcterms:created xsi:type="dcterms:W3CDTF">2017-11-19T18:29:07Z</dcterms:created>
  <dcterms:modified xsi:type="dcterms:W3CDTF">2020-04-27T09:43:55Z</dcterms:modified>
</cp:coreProperties>
</file>