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1F983"/>
    <a:srgbClr val="A5EF9B"/>
    <a:srgbClr val="ECFAA8"/>
    <a:srgbClr val="8BEA7E"/>
    <a:srgbClr val="D1FCA6"/>
    <a:srgbClr val="EAF648"/>
    <a:srgbClr val="F1F987"/>
    <a:srgbClr val="F7FCDC"/>
    <a:srgbClr val="DFF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C535-2406-461E-9BA3-33D4760E5D6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AC18-A9AC-488D-B699-2F97BA6F1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6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4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82190"/>
            <a:ext cx="7662700" cy="50711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endParaRPr lang="ru-RU" b="1" dirty="0" smtClean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«Невидимые нити»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техники сотрудничества в работе с несовершеннолетними и их семьями,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оказавшимися в трудной жизненной ситуации).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" y="560679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7031437" y="5976953"/>
            <a:ext cx="1979612" cy="628650"/>
            <a:chOff x="7092950" y="4443413"/>
            <a:chExt cx="1979613" cy="62865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7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3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56" y="596682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87403"/>
            <a:ext cx="6840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социального обслуживания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«Социально-реабилитационный центр для несовершеннолетних </a:t>
            </a:r>
            <a:endParaRPr lang="en-US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Тацинского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59" y="3646334"/>
            <a:ext cx="392588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</p:spTree>
    <p:extLst>
      <p:ext uri="{BB962C8B-B14F-4D97-AF65-F5344CB8AC3E}">
        <p14:creationId xmlns:p14="http://schemas.microsoft.com/office/powerpoint/2010/main" val="33633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5401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48" y="36069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форум «Вместе – ради детей! Доступная и качественная помощь»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6"/>
          <p:cNvGrpSpPr>
            <a:grpSpLocks/>
          </p:cNvGrpSpPr>
          <p:nvPr/>
        </p:nvGrpSpPr>
        <p:grpSpPr bwMode="auto">
          <a:xfrm>
            <a:off x="6929454" y="5715016"/>
            <a:ext cx="1979612" cy="628650"/>
            <a:chOff x="7092950" y="4443413"/>
            <a:chExt cx="1979613" cy="628650"/>
          </a:xfrm>
        </p:grpSpPr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7092950" y="4443413"/>
              <a:ext cx="1979613" cy="6286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altLang="ru-RU" sz="2200" b="1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pic>
          <p:nvPicPr>
            <p:cNvPr id="21" name="Picture 207" descr="C:\Users\pk-7590\Downloads\mintrud-1.jpg"/>
            <p:cNvPicPr>
              <a:picLocks noChangeAspect="1" noChangeArrowheads="1"/>
            </p:cNvPicPr>
            <p:nvPr/>
          </p:nvPicPr>
          <p:blipFill>
            <a:blip r:embed="rId2"/>
            <a:srcRect t="2232"/>
            <a:stretch>
              <a:fillRect/>
            </a:stretch>
          </p:blipFill>
          <p:spPr bwMode="auto">
            <a:xfrm>
              <a:off x="8459788" y="4527550"/>
              <a:ext cx="504825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6" descr="C:\Users\pk-7590\Downloads\0hQzO34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9463" y="4587875"/>
              <a:ext cx="12588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751198" cy="7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upload.wikimedia.org/wikipedia/commons/thumb/1/10/Coat_of_arms_of_Kemerovo_Oblast.svg/1200px-Coat_of_arms_of_Kemerovo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42"/>
            <a:ext cx="640966" cy="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43841"/>
            <a:ext cx="6390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и организация совместной деятельности семьи по принципу «давай подумаем вместе, как это можно сделать» для укрепления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детей.</a:t>
            </a:r>
          </a:p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уровня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в воспитании детей и защита их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семьи;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культурно-досуговых мероприятий, направленных на сохранение традиций и ценностей, пропаганды здорового образа семьи.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66572"/>
            <a:ext cx="2437327" cy="252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4480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16" y="6021288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1" y="1317030"/>
            <a:ext cx="53922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конкретную цель – объединить родителей, детей, бабушек и дедушек для проведения совместного досуга, что способствует укреплению здоровых отношений в семье. Это помогает родителям быть вместе с детьми и объединяться общим интересом.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престижа семьи, оказание помощи в сохранении и укреплении семейных ценностей, создание условий для повышения и реализации духовного, социально-психологического, творческого потенциала семей, объединения семей для взаимной поддержки.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4149"/>
            <a:ext cx="3409862" cy="31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38295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638295"/>
            <a:ext cx="4558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556792"/>
            <a:ext cx="55363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«Невидимые нити» реализуется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ГБУСОН РО «СРЦ Тацинского района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Анализируя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успешные практики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семьями несовершеннолетних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идея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работы,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позволит работать по принципу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и ученик растут вместе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      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собрал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воедино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мастер-классы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театрализация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праздники, совместные походы и др.  </a:t>
            </a: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114"/>
            <a:ext cx="354171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77" y="5877272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6672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5204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Задействованные ресурсы: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60" y="1340768"/>
            <a:ext cx="4734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педагог-психолог, учитель-логопед,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педагоги дополнительного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волонтеры-педагоги.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Проект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в 2021 году и реализуется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настоящее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4179" y="39452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функционирования проекта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оборудование: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 фотографическое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 (фотоаппарат,  штатив, видеокамера),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специализированное  программное обеспечение.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3" y="3432175"/>
            <a:ext cx="39751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56" y="1340768"/>
            <a:ext cx="32369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12" y="5975618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6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298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15" y="473703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61" y="6021288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62492"/>
              </p:ext>
            </p:extLst>
          </p:nvPr>
        </p:nvGraphicFramePr>
        <p:xfrm>
          <a:off x="928812" y="473703"/>
          <a:ext cx="7459612" cy="3538894"/>
        </p:xfrm>
        <a:graphic>
          <a:graphicData uri="http://schemas.openxmlformats.org/drawingml/2006/table">
            <a:tbl>
              <a:tblPr firstRow="1" bandRow="1"/>
              <a:tblGrid>
                <a:gridCol w="3417093"/>
                <a:gridCol w="4042519"/>
              </a:tblGrid>
              <a:tr h="978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Целевая аудитория </a:t>
                      </a:r>
                    </a:p>
                    <a:p>
                      <a:pPr algn="ctr"/>
                      <a:r>
                        <a:rPr lang="ru-RU" dirty="0" smtClean="0"/>
                        <a:t>(на кого направлена практика)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dirty="0" smtClean="0"/>
                        <a:t>Несовершеннолетние; </a:t>
                      </a:r>
                      <a:r>
                        <a:rPr lang="ru-RU" dirty="0" smtClean="0"/>
                        <a:t>семьи с детьми, проживающие на территории Тацинского района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1227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dirty="0" smtClean="0"/>
                        <a:t>Участие общественных организаций, иных лиц, в том числе волонтеров, во внедрении практики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dirty="0" smtClean="0"/>
                        <a:t>- Воскресная школа при Храме Рождества Пресвятой Богородицы, </a:t>
                      </a:r>
                    </a:p>
                    <a:p>
                      <a:r>
                        <a:rPr lang="ru-RU" dirty="0" smtClean="0"/>
                        <a:t>- Клуб многодетных матерей,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ГУРО «Казаки Дона</a:t>
                      </a:r>
                      <a:r>
                        <a:rPr lang="ru-RU" dirty="0" smtClean="0"/>
                        <a:t>»,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 районный клуб молодой семьи «Союз любящих сердец»,</a:t>
                      </a: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МБУ</a:t>
                      </a:r>
                      <a:r>
                        <a:rPr lang="ru-RU" baseline="0" dirty="0" smtClean="0"/>
                        <a:t> ЦСО Тацинского района по обслуживанию граждан пожилого возраста и инвалидов.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21" y="2601810"/>
            <a:ext cx="3786187" cy="371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61" y="3356992"/>
            <a:ext cx="4200525" cy="369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61" y="3789039"/>
            <a:ext cx="3962400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405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69332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75381"/>
              </p:ext>
            </p:extLst>
          </p:nvPr>
        </p:nvGraphicFramePr>
        <p:xfrm>
          <a:off x="313829" y="1184944"/>
          <a:ext cx="8642350" cy="4846320"/>
        </p:xfrm>
        <a:graphic>
          <a:graphicData uri="http://schemas.openxmlformats.org/drawingml/2006/table">
            <a:tbl>
              <a:tblPr firstRow="1" bandRow="1"/>
              <a:tblGrid>
                <a:gridCol w="4321175"/>
                <a:gridCol w="4321175"/>
              </a:tblGrid>
              <a:tr h="3641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влияния внедрения практики на повышение уровня жизни получателей социальных услуг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Укрепление семейных ценностей.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Осознание участниками важности совместного времяпрепровождения, наличие общих интересов и тем для общения.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Знание участников об организации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здоровьесберегающего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семейного досуга.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Приобретение родителями (законными представителями) знаний, навыков, необходимых в воспитании детей, в осознании преимущества здорового образа жизни.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</a:tr>
              <a:tr h="1134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возможности тиражирования практики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just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опыта среди учреждений социального обслуживания населения на семинарах, круглых столах, конференциях регионального уровня.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70" y="6021288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2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4464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29" y="5949280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85241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«Невидимые нити» педагоги стремятся привнести в жизнь детей и взрослых больше позитивных эмоций и создать условия для раскрытия потенциала семьи.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" y="2644406"/>
            <a:ext cx="4014787" cy="30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20" y="2004631"/>
            <a:ext cx="2901940" cy="416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Всероссийский форум «Вместе – ради детей! Доступная и качественная помощь»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4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77634"/>
            <a:ext cx="6397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37" y="6021288"/>
            <a:ext cx="2000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2959"/>
            <a:ext cx="59436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623" y="509795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812" y="456530"/>
            <a:ext cx="74596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  <a:endParaRPr lang="ru-RU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«Социально-реабилитационный центр для несовершеннолетних Тацинского района»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</TotalTime>
  <Words>636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Артамонова Екатерина Вадимовна</dc:creator>
  <cp:lastModifiedBy>Пк</cp:lastModifiedBy>
  <cp:revision>212</cp:revision>
  <cp:lastPrinted>2022-06-30T14:26:58Z</cp:lastPrinted>
  <dcterms:created xsi:type="dcterms:W3CDTF">2021-02-15T07:35:25Z</dcterms:created>
  <dcterms:modified xsi:type="dcterms:W3CDTF">2022-08-26T12:20:21Z</dcterms:modified>
</cp:coreProperties>
</file>