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8" r:id="rId1"/>
  </p:sldMasterIdLst>
  <p:sldIdLst>
    <p:sldId id="256" r:id="rId2"/>
    <p:sldId id="264" r:id="rId3"/>
    <p:sldId id="272" r:id="rId4"/>
    <p:sldId id="267" r:id="rId5"/>
    <p:sldId id="257" r:id="rId6"/>
    <p:sldId id="266" r:id="rId7"/>
    <p:sldId id="268" r:id="rId8"/>
    <p:sldId id="275" r:id="rId9"/>
    <p:sldId id="258" r:id="rId10"/>
    <p:sldId id="274" r:id="rId11"/>
    <p:sldId id="273" r:id="rId12"/>
    <p:sldId id="276" r:id="rId13"/>
    <p:sldId id="277" r:id="rId14"/>
    <p:sldId id="278" r:id="rId15"/>
    <p:sldId id="279" r:id="rId16"/>
    <p:sldId id="280" r:id="rId17"/>
    <p:sldId id="281" r:id="rId18"/>
    <p:sldId id="259" r:id="rId19"/>
    <p:sldId id="260" r:id="rId20"/>
    <p:sldId id="262" r:id="rId21"/>
    <p:sldId id="269" r:id="rId22"/>
    <p:sldId id="27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1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88" autoAdjust="0"/>
    <p:restoredTop sz="94660"/>
  </p:normalViewPr>
  <p:slideViewPr>
    <p:cSldViewPr>
      <p:cViewPr varScale="1">
        <p:scale>
          <a:sx n="110" d="100"/>
          <a:sy n="110" d="100"/>
        </p:scale>
        <p:origin x="216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B0D14A-3553-479B-808C-5F08433D1E3F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26A15C-9207-4DE3-930B-57844B729BB1}">
      <dgm:prSet phldrT="[Текст]"/>
      <dgm:spPr/>
      <dgm:t>
        <a:bodyPr/>
        <a:lstStyle/>
        <a:p>
          <a:r>
            <a:rPr lang="ru-RU" dirty="0" smtClean="0"/>
            <a:t>279 </a:t>
          </a:r>
          <a:r>
            <a:rPr lang="ru-RU" dirty="0" smtClean="0"/>
            <a:t>волонтера на Добро</a:t>
          </a:r>
          <a:r>
            <a:rPr lang="en-US" dirty="0" smtClean="0"/>
            <a:t>.</a:t>
          </a:r>
          <a:r>
            <a:rPr lang="en-US" dirty="0" err="1" smtClean="0"/>
            <a:t>ru</a:t>
          </a:r>
          <a:r>
            <a:rPr lang="ru-RU" dirty="0" smtClean="0"/>
            <a:t> </a:t>
          </a:r>
          <a:endParaRPr lang="ru-RU" dirty="0"/>
        </a:p>
      </dgm:t>
    </dgm:pt>
    <dgm:pt modelId="{544A5F23-B10C-4E83-8D6C-56D4FBCDF02B}" type="parTrans" cxnId="{724EEEC7-FDF8-4DA8-9A97-52A42AB5C656}">
      <dgm:prSet/>
      <dgm:spPr/>
      <dgm:t>
        <a:bodyPr/>
        <a:lstStyle/>
        <a:p>
          <a:endParaRPr lang="ru-RU"/>
        </a:p>
      </dgm:t>
    </dgm:pt>
    <dgm:pt modelId="{F0EB0571-A557-400F-9EDB-ACEF7D9E4B2E}" type="sibTrans" cxnId="{724EEEC7-FDF8-4DA8-9A97-52A42AB5C656}">
      <dgm:prSet/>
      <dgm:spPr/>
      <dgm:t>
        <a:bodyPr/>
        <a:lstStyle/>
        <a:p>
          <a:endParaRPr lang="ru-RU"/>
        </a:p>
      </dgm:t>
    </dgm:pt>
    <dgm:pt modelId="{CE5D917A-CF3D-4DA9-A382-C38E54F11F8F}">
      <dgm:prSet phldrT="[Текст]"/>
      <dgm:spPr/>
      <dgm:t>
        <a:bodyPr/>
        <a:lstStyle/>
        <a:p>
          <a:r>
            <a:rPr lang="ru-RU" dirty="0" smtClean="0"/>
            <a:t>11 активных проектов</a:t>
          </a:r>
          <a:endParaRPr lang="ru-RU" dirty="0"/>
        </a:p>
      </dgm:t>
    </dgm:pt>
    <dgm:pt modelId="{2CAAA88F-53B8-4780-BC9C-DE67CD6BAF7D}" type="parTrans" cxnId="{C790EC4F-7A49-4097-B2C6-6AC10784F6F8}">
      <dgm:prSet/>
      <dgm:spPr/>
      <dgm:t>
        <a:bodyPr/>
        <a:lstStyle/>
        <a:p>
          <a:endParaRPr lang="ru-RU"/>
        </a:p>
      </dgm:t>
    </dgm:pt>
    <dgm:pt modelId="{0F5BA1D3-9D35-4042-ADCD-846559C6FA36}" type="sibTrans" cxnId="{C790EC4F-7A49-4097-B2C6-6AC10784F6F8}">
      <dgm:prSet/>
      <dgm:spPr/>
      <dgm:t>
        <a:bodyPr/>
        <a:lstStyle/>
        <a:p>
          <a:endParaRPr lang="ru-RU"/>
        </a:p>
      </dgm:t>
    </dgm:pt>
    <dgm:pt modelId="{D222E9F8-1FFF-41B9-B7BB-BB08D4C2B58C}">
      <dgm:prSet phldrT="[Текст]"/>
      <dgm:spPr/>
      <dgm:t>
        <a:bodyPr/>
        <a:lstStyle/>
        <a:p>
          <a:r>
            <a:rPr lang="ru-RU" dirty="0" smtClean="0"/>
            <a:t>41</a:t>
          </a:r>
          <a:r>
            <a:rPr lang="en-US" dirty="0" smtClean="0"/>
            <a:t> </a:t>
          </a:r>
          <a:r>
            <a:rPr lang="ru-RU" dirty="0" smtClean="0"/>
            <a:t>доброе дело</a:t>
          </a:r>
          <a:endParaRPr lang="ru-RU" dirty="0"/>
        </a:p>
      </dgm:t>
    </dgm:pt>
    <dgm:pt modelId="{EAD1C299-A803-4CC0-8DE1-CCA4B79BED0A}" type="parTrans" cxnId="{CADCD99E-4F75-4D84-8E38-15A636630AA1}">
      <dgm:prSet/>
      <dgm:spPr/>
      <dgm:t>
        <a:bodyPr/>
        <a:lstStyle/>
        <a:p>
          <a:endParaRPr lang="ru-RU"/>
        </a:p>
      </dgm:t>
    </dgm:pt>
    <dgm:pt modelId="{3C8DAE41-4B6E-41E0-A7FF-2F8C9D8F2165}" type="sibTrans" cxnId="{CADCD99E-4F75-4D84-8E38-15A636630AA1}">
      <dgm:prSet/>
      <dgm:spPr/>
      <dgm:t>
        <a:bodyPr/>
        <a:lstStyle/>
        <a:p>
          <a:endParaRPr lang="ru-RU"/>
        </a:p>
      </dgm:t>
    </dgm:pt>
    <dgm:pt modelId="{10D85FF7-1812-4907-AB57-433D5F4F0B52}">
      <dgm:prSet phldrT="[Текст]"/>
      <dgm:spPr/>
      <dgm:t>
        <a:bodyPr/>
        <a:lstStyle/>
        <a:p>
          <a:r>
            <a:rPr lang="ru-RU" dirty="0" smtClean="0"/>
            <a:t>6239 часов</a:t>
          </a:r>
          <a:endParaRPr lang="ru-RU" dirty="0"/>
        </a:p>
      </dgm:t>
    </dgm:pt>
    <dgm:pt modelId="{C30B17C3-62F0-49AF-8AFB-94EA11930F97}" type="parTrans" cxnId="{A3926B17-674B-4783-A20D-230D4BD6809A}">
      <dgm:prSet/>
      <dgm:spPr/>
      <dgm:t>
        <a:bodyPr/>
        <a:lstStyle/>
        <a:p>
          <a:endParaRPr lang="ru-RU"/>
        </a:p>
      </dgm:t>
    </dgm:pt>
    <dgm:pt modelId="{CA852612-766F-40CA-A07B-2208BE49005B}" type="sibTrans" cxnId="{A3926B17-674B-4783-A20D-230D4BD6809A}">
      <dgm:prSet/>
      <dgm:spPr/>
      <dgm:t>
        <a:bodyPr/>
        <a:lstStyle/>
        <a:p>
          <a:endParaRPr lang="ru-RU"/>
        </a:p>
      </dgm:t>
    </dgm:pt>
    <dgm:pt modelId="{669F80A6-E4CB-4A33-B76E-E74BB773C076}" type="pres">
      <dgm:prSet presAssocID="{66B0D14A-3553-479B-808C-5F08433D1E3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BFACD7-8BA6-4827-BE6D-232E98291977}" type="pres">
      <dgm:prSet presAssocID="{7726A15C-9207-4DE3-930B-57844B729BB1}" presName="compNode" presStyleCnt="0"/>
      <dgm:spPr/>
    </dgm:pt>
    <dgm:pt modelId="{D12E1598-3219-470F-BA34-535ABE7A3234}" type="pres">
      <dgm:prSet presAssocID="{7726A15C-9207-4DE3-930B-57844B729BB1}" presName="pictRect" presStyleLbl="node1" presStyleIdx="0" presStyleCnt="4"/>
      <dgm:spPr>
        <a:solidFill>
          <a:srgbClr val="0070C0"/>
        </a:solidFill>
      </dgm:spPr>
    </dgm:pt>
    <dgm:pt modelId="{85392CB6-1761-4B81-A42C-E8AAA3B191DB}" type="pres">
      <dgm:prSet presAssocID="{7726A15C-9207-4DE3-930B-57844B729BB1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E62929-7C42-4C1D-A53D-2A1B08F69A6A}" type="pres">
      <dgm:prSet presAssocID="{F0EB0571-A557-400F-9EDB-ACEF7D9E4B2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E18A0EF-9B6F-439A-9C2B-CEE8B7F00EDA}" type="pres">
      <dgm:prSet presAssocID="{CE5D917A-CF3D-4DA9-A382-C38E54F11F8F}" presName="compNode" presStyleCnt="0"/>
      <dgm:spPr/>
    </dgm:pt>
    <dgm:pt modelId="{B6AF3227-4F32-4655-A284-0D30DB8D1228}" type="pres">
      <dgm:prSet presAssocID="{CE5D917A-CF3D-4DA9-A382-C38E54F11F8F}" presName="pictRect" presStyleLbl="node1" presStyleIdx="1" presStyleCnt="4"/>
      <dgm:spPr>
        <a:solidFill>
          <a:schemeClr val="accent1">
            <a:lumMod val="60000"/>
            <a:lumOff val="40000"/>
          </a:schemeClr>
        </a:solidFill>
      </dgm:spPr>
    </dgm:pt>
    <dgm:pt modelId="{5707B5CF-D194-4C60-B667-C2EB85183A5E}" type="pres">
      <dgm:prSet presAssocID="{CE5D917A-CF3D-4DA9-A382-C38E54F11F8F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257191-929C-4D91-8386-9C14740C9227}" type="pres">
      <dgm:prSet presAssocID="{0F5BA1D3-9D35-4042-ADCD-846559C6FA3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2B8DC48-69BA-4A97-A052-7EBE1DFFAED2}" type="pres">
      <dgm:prSet presAssocID="{D222E9F8-1FFF-41B9-B7BB-BB08D4C2B58C}" presName="compNode" presStyleCnt="0"/>
      <dgm:spPr/>
    </dgm:pt>
    <dgm:pt modelId="{43B7EA1A-8085-45BC-92D3-7D802214A9E8}" type="pres">
      <dgm:prSet presAssocID="{D222E9F8-1FFF-41B9-B7BB-BB08D4C2B58C}" presName="pictRect" presStyleLbl="node1" presStyleIdx="2" presStyleCnt="4"/>
      <dgm:spPr>
        <a:solidFill>
          <a:srgbClr val="EB1B97"/>
        </a:solidFill>
      </dgm:spPr>
    </dgm:pt>
    <dgm:pt modelId="{798AEEF0-7D93-4AF5-B157-350F8B83CB76}" type="pres">
      <dgm:prSet presAssocID="{D222E9F8-1FFF-41B9-B7BB-BB08D4C2B58C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1972A6-3AFB-4AAC-AC64-652FF96A5AA4}" type="pres">
      <dgm:prSet presAssocID="{3C8DAE41-4B6E-41E0-A7FF-2F8C9D8F216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ED9EF1A-4C9A-41D3-90D5-19E32E1FEE6D}" type="pres">
      <dgm:prSet presAssocID="{10D85FF7-1812-4907-AB57-433D5F4F0B52}" presName="compNode" presStyleCnt="0"/>
      <dgm:spPr/>
    </dgm:pt>
    <dgm:pt modelId="{4A1B000E-914D-42ED-84F6-1EA6571E0F7A}" type="pres">
      <dgm:prSet presAssocID="{10D85FF7-1812-4907-AB57-433D5F4F0B52}" presName="pictRect" presStyleLbl="node1" presStyleIdx="3" presStyleCnt="4"/>
      <dgm:spPr>
        <a:solidFill>
          <a:schemeClr val="accent2">
            <a:lumMod val="75000"/>
          </a:schemeClr>
        </a:solidFill>
      </dgm:spPr>
    </dgm:pt>
    <dgm:pt modelId="{318F3540-6281-4703-BC81-508E9A44B365}" type="pres">
      <dgm:prSet presAssocID="{10D85FF7-1812-4907-AB57-433D5F4F0B52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D1A34E-E43C-4F97-B917-DC79C58D18E7}" type="presOf" srcId="{F0EB0571-A557-400F-9EDB-ACEF7D9E4B2E}" destId="{30E62929-7C42-4C1D-A53D-2A1B08F69A6A}" srcOrd="0" destOrd="0" presId="urn:microsoft.com/office/officeart/2005/8/layout/pList1"/>
    <dgm:cxn modelId="{C790EC4F-7A49-4097-B2C6-6AC10784F6F8}" srcId="{66B0D14A-3553-479B-808C-5F08433D1E3F}" destId="{CE5D917A-CF3D-4DA9-A382-C38E54F11F8F}" srcOrd="1" destOrd="0" parTransId="{2CAAA88F-53B8-4780-BC9C-DE67CD6BAF7D}" sibTransId="{0F5BA1D3-9D35-4042-ADCD-846559C6FA36}"/>
    <dgm:cxn modelId="{89C275B7-9DE2-402D-964C-98DB521B2C9D}" type="presOf" srcId="{0F5BA1D3-9D35-4042-ADCD-846559C6FA36}" destId="{CF257191-929C-4D91-8386-9C14740C9227}" srcOrd="0" destOrd="0" presId="urn:microsoft.com/office/officeart/2005/8/layout/pList1"/>
    <dgm:cxn modelId="{7367A324-E524-4EB7-B89E-67CBEC3D1C27}" type="presOf" srcId="{CE5D917A-CF3D-4DA9-A382-C38E54F11F8F}" destId="{5707B5CF-D194-4C60-B667-C2EB85183A5E}" srcOrd="0" destOrd="0" presId="urn:microsoft.com/office/officeart/2005/8/layout/pList1"/>
    <dgm:cxn modelId="{CADCD99E-4F75-4D84-8E38-15A636630AA1}" srcId="{66B0D14A-3553-479B-808C-5F08433D1E3F}" destId="{D222E9F8-1FFF-41B9-B7BB-BB08D4C2B58C}" srcOrd="2" destOrd="0" parTransId="{EAD1C299-A803-4CC0-8DE1-CCA4B79BED0A}" sibTransId="{3C8DAE41-4B6E-41E0-A7FF-2F8C9D8F2165}"/>
    <dgm:cxn modelId="{F4840B85-B926-4E4E-8BDA-855DA5327172}" type="presOf" srcId="{D222E9F8-1FFF-41B9-B7BB-BB08D4C2B58C}" destId="{798AEEF0-7D93-4AF5-B157-350F8B83CB76}" srcOrd="0" destOrd="0" presId="urn:microsoft.com/office/officeart/2005/8/layout/pList1"/>
    <dgm:cxn modelId="{1A8615A4-AFAC-4722-B638-DEE88BDE16E8}" type="presOf" srcId="{7726A15C-9207-4DE3-930B-57844B729BB1}" destId="{85392CB6-1761-4B81-A42C-E8AAA3B191DB}" srcOrd="0" destOrd="0" presId="urn:microsoft.com/office/officeart/2005/8/layout/pList1"/>
    <dgm:cxn modelId="{724EEEC7-FDF8-4DA8-9A97-52A42AB5C656}" srcId="{66B0D14A-3553-479B-808C-5F08433D1E3F}" destId="{7726A15C-9207-4DE3-930B-57844B729BB1}" srcOrd="0" destOrd="0" parTransId="{544A5F23-B10C-4E83-8D6C-56D4FBCDF02B}" sibTransId="{F0EB0571-A557-400F-9EDB-ACEF7D9E4B2E}"/>
    <dgm:cxn modelId="{86A452B3-9B93-48FC-A815-D6A753C87F9B}" type="presOf" srcId="{66B0D14A-3553-479B-808C-5F08433D1E3F}" destId="{669F80A6-E4CB-4A33-B76E-E74BB773C076}" srcOrd="0" destOrd="0" presId="urn:microsoft.com/office/officeart/2005/8/layout/pList1"/>
    <dgm:cxn modelId="{A3926B17-674B-4783-A20D-230D4BD6809A}" srcId="{66B0D14A-3553-479B-808C-5F08433D1E3F}" destId="{10D85FF7-1812-4907-AB57-433D5F4F0B52}" srcOrd="3" destOrd="0" parTransId="{C30B17C3-62F0-49AF-8AFB-94EA11930F97}" sibTransId="{CA852612-766F-40CA-A07B-2208BE49005B}"/>
    <dgm:cxn modelId="{9EEE6422-41FC-45C0-A558-B306933AB44C}" type="presOf" srcId="{3C8DAE41-4B6E-41E0-A7FF-2F8C9D8F2165}" destId="{B81972A6-3AFB-4AAC-AC64-652FF96A5AA4}" srcOrd="0" destOrd="0" presId="urn:microsoft.com/office/officeart/2005/8/layout/pList1"/>
    <dgm:cxn modelId="{C900C79B-F627-4148-9C22-A9C4239BDBD1}" type="presOf" srcId="{10D85FF7-1812-4907-AB57-433D5F4F0B52}" destId="{318F3540-6281-4703-BC81-508E9A44B365}" srcOrd="0" destOrd="0" presId="urn:microsoft.com/office/officeart/2005/8/layout/pList1"/>
    <dgm:cxn modelId="{8809C1EA-FAC3-4209-914E-8EF5A16A5AA9}" type="presParOf" srcId="{669F80A6-E4CB-4A33-B76E-E74BB773C076}" destId="{42BFACD7-8BA6-4827-BE6D-232E98291977}" srcOrd="0" destOrd="0" presId="urn:microsoft.com/office/officeart/2005/8/layout/pList1"/>
    <dgm:cxn modelId="{4FBE2912-EAB5-4DB6-BC53-A5D609389568}" type="presParOf" srcId="{42BFACD7-8BA6-4827-BE6D-232E98291977}" destId="{D12E1598-3219-470F-BA34-535ABE7A3234}" srcOrd="0" destOrd="0" presId="urn:microsoft.com/office/officeart/2005/8/layout/pList1"/>
    <dgm:cxn modelId="{405F3E8B-EFB9-493A-857B-1670CFA47605}" type="presParOf" srcId="{42BFACD7-8BA6-4827-BE6D-232E98291977}" destId="{85392CB6-1761-4B81-A42C-E8AAA3B191DB}" srcOrd="1" destOrd="0" presId="urn:microsoft.com/office/officeart/2005/8/layout/pList1"/>
    <dgm:cxn modelId="{95B55C38-A61E-4FB9-AAAF-7852B0E56468}" type="presParOf" srcId="{669F80A6-E4CB-4A33-B76E-E74BB773C076}" destId="{30E62929-7C42-4C1D-A53D-2A1B08F69A6A}" srcOrd="1" destOrd="0" presId="urn:microsoft.com/office/officeart/2005/8/layout/pList1"/>
    <dgm:cxn modelId="{4B348E8F-C723-4EB8-A9AD-426F285D9948}" type="presParOf" srcId="{669F80A6-E4CB-4A33-B76E-E74BB773C076}" destId="{7E18A0EF-9B6F-439A-9C2B-CEE8B7F00EDA}" srcOrd="2" destOrd="0" presId="urn:microsoft.com/office/officeart/2005/8/layout/pList1"/>
    <dgm:cxn modelId="{3B29EE3E-ACE3-4262-A443-32A181590C8E}" type="presParOf" srcId="{7E18A0EF-9B6F-439A-9C2B-CEE8B7F00EDA}" destId="{B6AF3227-4F32-4655-A284-0D30DB8D1228}" srcOrd="0" destOrd="0" presId="urn:microsoft.com/office/officeart/2005/8/layout/pList1"/>
    <dgm:cxn modelId="{57D56EDC-23F7-4D46-871E-B4D85571B907}" type="presParOf" srcId="{7E18A0EF-9B6F-439A-9C2B-CEE8B7F00EDA}" destId="{5707B5CF-D194-4C60-B667-C2EB85183A5E}" srcOrd="1" destOrd="0" presId="urn:microsoft.com/office/officeart/2005/8/layout/pList1"/>
    <dgm:cxn modelId="{55082ED3-166E-42E1-82E2-59E88CDD480E}" type="presParOf" srcId="{669F80A6-E4CB-4A33-B76E-E74BB773C076}" destId="{CF257191-929C-4D91-8386-9C14740C9227}" srcOrd="3" destOrd="0" presId="urn:microsoft.com/office/officeart/2005/8/layout/pList1"/>
    <dgm:cxn modelId="{91E885E1-0FC5-482C-BDBB-163E71BF7CF7}" type="presParOf" srcId="{669F80A6-E4CB-4A33-B76E-E74BB773C076}" destId="{62B8DC48-69BA-4A97-A052-7EBE1DFFAED2}" srcOrd="4" destOrd="0" presId="urn:microsoft.com/office/officeart/2005/8/layout/pList1"/>
    <dgm:cxn modelId="{A8AC89C4-9DB5-4346-8302-3C725F8E8421}" type="presParOf" srcId="{62B8DC48-69BA-4A97-A052-7EBE1DFFAED2}" destId="{43B7EA1A-8085-45BC-92D3-7D802214A9E8}" srcOrd="0" destOrd="0" presId="urn:microsoft.com/office/officeart/2005/8/layout/pList1"/>
    <dgm:cxn modelId="{C48D25AE-87FE-45C3-9929-E0E23D23F50B}" type="presParOf" srcId="{62B8DC48-69BA-4A97-A052-7EBE1DFFAED2}" destId="{798AEEF0-7D93-4AF5-B157-350F8B83CB76}" srcOrd="1" destOrd="0" presId="urn:microsoft.com/office/officeart/2005/8/layout/pList1"/>
    <dgm:cxn modelId="{AAE3F957-4708-4A68-B8A7-146EC6DF1CC4}" type="presParOf" srcId="{669F80A6-E4CB-4A33-B76E-E74BB773C076}" destId="{B81972A6-3AFB-4AAC-AC64-652FF96A5AA4}" srcOrd="5" destOrd="0" presId="urn:microsoft.com/office/officeart/2005/8/layout/pList1"/>
    <dgm:cxn modelId="{9A90861F-2F30-448B-B7E8-F72F09304350}" type="presParOf" srcId="{669F80A6-E4CB-4A33-B76E-E74BB773C076}" destId="{FED9EF1A-4C9A-41D3-90D5-19E32E1FEE6D}" srcOrd="6" destOrd="0" presId="urn:microsoft.com/office/officeart/2005/8/layout/pList1"/>
    <dgm:cxn modelId="{19D51001-5F99-45C6-8E9E-C89D45EF9B4A}" type="presParOf" srcId="{FED9EF1A-4C9A-41D3-90D5-19E32E1FEE6D}" destId="{4A1B000E-914D-42ED-84F6-1EA6571E0F7A}" srcOrd="0" destOrd="0" presId="urn:microsoft.com/office/officeart/2005/8/layout/pList1"/>
    <dgm:cxn modelId="{5241A3C4-4020-4DCB-9D0D-38181CC8A574}" type="presParOf" srcId="{FED9EF1A-4C9A-41D3-90D5-19E32E1FEE6D}" destId="{318F3540-6281-4703-BC81-508E9A44B36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E1598-3219-470F-BA34-535ABE7A3234}">
      <dsp:nvSpPr>
        <dsp:cNvPr id="0" name=""/>
        <dsp:cNvSpPr/>
      </dsp:nvSpPr>
      <dsp:spPr>
        <a:xfrm>
          <a:off x="1148" y="127979"/>
          <a:ext cx="1696741" cy="1169054"/>
        </a:xfrm>
        <a:prstGeom prst="roundRect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92CB6-1761-4B81-A42C-E8AAA3B191DB}">
      <dsp:nvSpPr>
        <dsp:cNvPr id="0" name=""/>
        <dsp:cNvSpPr/>
      </dsp:nvSpPr>
      <dsp:spPr>
        <a:xfrm>
          <a:off x="1148" y="1297034"/>
          <a:ext cx="1696741" cy="629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279 </a:t>
          </a:r>
          <a:r>
            <a:rPr lang="ru-RU" sz="1700" kern="1200" dirty="0" smtClean="0"/>
            <a:t>волонтера на Добро</a:t>
          </a:r>
          <a:r>
            <a:rPr lang="en-US" sz="1700" kern="1200" dirty="0" smtClean="0"/>
            <a:t>.</a:t>
          </a:r>
          <a:r>
            <a:rPr lang="en-US" sz="1700" kern="1200" dirty="0" err="1" smtClean="0"/>
            <a:t>ru</a:t>
          </a:r>
          <a:r>
            <a:rPr lang="ru-RU" sz="1700" kern="1200" dirty="0" smtClean="0"/>
            <a:t> </a:t>
          </a:r>
          <a:endParaRPr lang="ru-RU" sz="1700" kern="1200" dirty="0"/>
        </a:p>
      </dsp:txBody>
      <dsp:txXfrm>
        <a:off x="1148" y="1297034"/>
        <a:ext cx="1696741" cy="629491"/>
      </dsp:txXfrm>
    </dsp:sp>
    <dsp:sp modelId="{B6AF3227-4F32-4655-A284-0D30DB8D1228}">
      <dsp:nvSpPr>
        <dsp:cNvPr id="0" name=""/>
        <dsp:cNvSpPr/>
      </dsp:nvSpPr>
      <dsp:spPr>
        <a:xfrm>
          <a:off x="1867635" y="127979"/>
          <a:ext cx="1696741" cy="116905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7B5CF-D194-4C60-B667-C2EB85183A5E}">
      <dsp:nvSpPr>
        <dsp:cNvPr id="0" name=""/>
        <dsp:cNvSpPr/>
      </dsp:nvSpPr>
      <dsp:spPr>
        <a:xfrm>
          <a:off x="1867635" y="1297034"/>
          <a:ext cx="1696741" cy="629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11 активных проектов</a:t>
          </a:r>
          <a:endParaRPr lang="ru-RU" sz="1700" kern="1200" dirty="0"/>
        </a:p>
      </dsp:txBody>
      <dsp:txXfrm>
        <a:off x="1867635" y="1297034"/>
        <a:ext cx="1696741" cy="629491"/>
      </dsp:txXfrm>
    </dsp:sp>
    <dsp:sp modelId="{43B7EA1A-8085-45BC-92D3-7D802214A9E8}">
      <dsp:nvSpPr>
        <dsp:cNvPr id="0" name=""/>
        <dsp:cNvSpPr/>
      </dsp:nvSpPr>
      <dsp:spPr>
        <a:xfrm>
          <a:off x="1148" y="2096199"/>
          <a:ext cx="1696741" cy="1169054"/>
        </a:xfrm>
        <a:prstGeom prst="roundRect">
          <a:avLst/>
        </a:prstGeom>
        <a:solidFill>
          <a:srgbClr val="EB1B97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8AEEF0-7D93-4AF5-B157-350F8B83CB76}">
      <dsp:nvSpPr>
        <dsp:cNvPr id="0" name=""/>
        <dsp:cNvSpPr/>
      </dsp:nvSpPr>
      <dsp:spPr>
        <a:xfrm>
          <a:off x="1148" y="3265254"/>
          <a:ext cx="1696741" cy="629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41</a:t>
          </a:r>
          <a:r>
            <a:rPr lang="en-US" sz="1700" kern="1200" dirty="0" smtClean="0"/>
            <a:t> </a:t>
          </a:r>
          <a:r>
            <a:rPr lang="ru-RU" sz="1700" kern="1200" dirty="0" smtClean="0"/>
            <a:t>доброе дело</a:t>
          </a:r>
          <a:endParaRPr lang="ru-RU" sz="1700" kern="1200" dirty="0"/>
        </a:p>
      </dsp:txBody>
      <dsp:txXfrm>
        <a:off x="1148" y="3265254"/>
        <a:ext cx="1696741" cy="629491"/>
      </dsp:txXfrm>
    </dsp:sp>
    <dsp:sp modelId="{4A1B000E-914D-42ED-84F6-1EA6571E0F7A}">
      <dsp:nvSpPr>
        <dsp:cNvPr id="0" name=""/>
        <dsp:cNvSpPr/>
      </dsp:nvSpPr>
      <dsp:spPr>
        <a:xfrm>
          <a:off x="1867635" y="2096199"/>
          <a:ext cx="1696741" cy="1169054"/>
        </a:xfrm>
        <a:prstGeom prst="roundRect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8F3540-6281-4703-BC81-508E9A44B365}">
      <dsp:nvSpPr>
        <dsp:cNvPr id="0" name=""/>
        <dsp:cNvSpPr/>
      </dsp:nvSpPr>
      <dsp:spPr>
        <a:xfrm>
          <a:off x="1867635" y="3265254"/>
          <a:ext cx="1696741" cy="629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6239 часов</a:t>
          </a:r>
          <a:endParaRPr lang="ru-RU" sz="1700" kern="1200" dirty="0"/>
        </a:p>
      </dsp:txBody>
      <dsp:txXfrm>
        <a:off x="1867635" y="3265254"/>
        <a:ext cx="1696741" cy="6294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ln w="15875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1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74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55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36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836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lang="en-US" sz="6000" b="1" kern="1200" cap="all" baseline="0" dirty="0">
                <a:ln w="15875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405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700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2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573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34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149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159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65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7780" y="332656"/>
            <a:ext cx="7699955" cy="2618632"/>
          </a:xfrm>
        </p:spPr>
        <p:txBody>
          <a:bodyPr>
            <a:noAutofit/>
          </a:bodyPr>
          <a:lstStyle/>
          <a:p>
            <a:r>
              <a:rPr lang="ru-RU" sz="4000" dirty="0">
                <a:effectLst/>
              </a:rPr>
              <a:t>Центр развития добровольчества ГБОУ </a:t>
            </a:r>
            <a:r>
              <a:rPr lang="ru-RU" sz="4000" dirty="0" smtClean="0">
                <a:effectLst/>
              </a:rPr>
              <a:t>ПРЕЗИДЕНТСКИЙ </a:t>
            </a:r>
            <a:r>
              <a:rPr lang="ru-RU" sz="4000" dirty="0" err="1" smtClean="0">
                <a:effectLst/>
              </a:rPr>
              <a:t>фмл</a:t>
            </a:r>
            <a:r>
              <a:rPr lang="ru-RU" sz="4000" dirty="0" smtClean="0">
                <a:effectLst/>
              </a:rPr>
              <a:t> </a:t>
            </a:r>
            <a:r>
              <a:rPr lang="ru-RU" sz="4000" dirty="0">
                <a:effectLst/>
              </a:rPr>
              <a:t>№ 239 "МЫ - ВОЛОНТЕРЫ 239"</a:t>
            </a:r>
            <a:endParaRPr lang="ru-RU" sz="40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12976"/>
            <a:ext cx="8132396" cy="335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734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1237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Культурно-просветительское  </a:t>
            </a:r>
            <a:r>
              <a:rPr lang="ru-RU" dirty="0" err="1" smtClean="0"/>
              <a:t>волонтерство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Ежегодный Школьный бал Президентского  ФМЛ 239</a:t>
            </a:r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Традиционный новогодний Учительский спектакль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1" y="3223078"/>
            <a:ext cx="3354710" cy="2239604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3284984"/>
            <a:ext cx="3200986" cy="2133990"/>
          </a:xfrm>
        </p:spPr>
      </p:pic>
    </p:spTree>
    <p:extLst>
      <p:ext uri="{BB962C8B-B14F-4D97-AF65-F5344CB8AC3E}">
        <p14:creationId xmlns:p14="http://schemas.microsoft.com/office/powerpoint/2010/main" val="7053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235224"/>
          </a:xfrm>
        </p:spPr>
        <p:txBody>
          <a:bodyPr/>
          <a:lstStyle/>
          <a:p>
            <a:pPr algn="ctr"/>
            <a:r>
              <a:rPr lang="ru-RU" dirty="0" smtClean="0"/>
              <a:t>Физкультурно-спортивное </a:t>
            </a:r>
            <a:r>
              <a:rPr lang="ru-RU" dirty="0" err="1" smtClean="0"/>
              <a:t>волонтерство</a:t>
            </a:r>
            <a:r>
              <a:rPr lang="ru-RU" dirty="0" smtClean="0"/>
              <a:t> и ЗОЖ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Школьный футбольный турнир </a:t>
            </a:r>
            <a:r>
              <a:rPr lang="en-US" dirty="0" smtClean="0"/>
              <a:t>FML CUP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Спортивные конкурсы на Школьном </a:t>
            </a:r>
            <a:r>
              <a:rPr lang="ru-RU" dirty="0" err="1" smtClean="0"/>
              <a:t>Турслете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1" y="3076178"/>
            <a:ext cx="3282702" cy="267414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076177"/>
            <a:ext cx="2368413" cy="2674143"/>
          </a:xfrm>
        </p:spPr>
      </p:pic>
    </p:spTree>
    <p:extLst>
      <p:ext uri="{BB962C8B-B14F-4D97-AF65-F5344CB8AC3E}">
        <p14:creationId xmlns:p14="http://schemas.microsoft.com/office/powerpoint/2010/main" val="144349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235224"/>
          </a:xfrm>
        </p:spPr>
        <p:txBody>
          <a:bodyPr/>
          <a:lstStyle/>
          <a:p>
            <a:pPr algn="ctr"/>
            <a:r>
              <a:rPr lang="ru-RU" dirty="0" smtClean="0"/>
              <a:t>Событийное </a:t>
            </a:r>
            <a:r>
              <a:rPr lang="ru-RU" dirty="0" err="1" smtClean="0"/>
              <a:t>волонтерство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Торжественная церемония награждений лицеистов по итогам учебного года 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Вечер Песни Президентского ФМЛ239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3224741"/>
            <a:ext cx="3566160" cy="237743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75" y="3222361"/>
            <a:ext cx="3565525" cy="2377016"/>
          </a:xfrm>
        </p:spPr>
      </p:pic>
    </p:spTree>
    <p:extLst>
      <p:ext uri="{BB962C8B-B14F-4D97-AF65-F5344CB8AC3E}">
        <p14:creationId xmlns:p14="http://schemas.microsoft.com/office/powerpoint/2010/main" val="304039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235224"/>
          </a:xfrm>
        </p:spPr>
        <p:txBody>
          <a:bodyPr/>
          <a:lstStyle/>
          <a:p>
            <a:pPr algn="ctr"/>
            <a:r>
              <a:rPr lang="ru-RU" dirty="0" smtClean="0"/>
              <a:t>Социальное  </a:t>
            </a:r>
            <a:r>
              <a:rPr lang="ru-RU" dirty="0" err="1" smtClean="0"/>
              <a:t>волонтерство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dirty="0"/>
              <a:t>Городской благотворительный марафон Подари Ребенку праздник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Открытый шахматный турнир ФМЛ 239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72" y="3212976"/>
            <a:ext cx="3426718" cy="2570038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197669"/>
            <a:ext cx="2705398" cy="2570038"/>
          </a:xfrm>
        </p:spPr>
      </p:pic>
    </p:spTree>
    <p:extLst>
      <p:ext uri="{BB962C8B-B14F-4D97-AF65-F5344CB8AC3E}">
        <p14:creationId xmlns:p14="http://schemas.microsoft.com/office/powerpoint/2010/main" val="18289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Центр развития добровольчества ГБОУ Президентский ФМЛ №</a:t>
            </a:r>
            <a:r>
              <a:rPr lang="en-US" dirty="0" smtClean="0"/>
              <a:t>239 </a:t>
            </a:r>
            <a:r>
              <a:rPr lang="ru-RU" dirty="0" smtClean="0"/>
              <a:t>«Мы – волонтеры 239»</a:t>
            </a:r>
            <a:endParaRPr lang="ru-RU" dirty="0"/>
          </a:p>
        </p:txBody>
      </p:sp>
      <p:pic>
        <p:nvPicPr>
          <p:cNvPr id="5" name="Picture 2" descr="F:\DOWNLOADS\Волонтерский кабинет\волонтеры1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34" y="2197187"/>
            <a:ext cx="4098266" cy="387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72150684"/>
              </p:ext>
            </p:extLst>
          </p:nvPr>
        </p:nvGraphicFramePr>
        <p:xfrm>
          <a:off x="4700588" y="2057400"/>
          <a:ext cx="3565525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701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/>
              <a:t>Команда </a:t>
            </a:r>
            <a:r>
              <a:rPr lang="ru-RU" sz="2800" dirty="0" smtClean="0"/>
              <a:t>Центра </a:t>
            </a:r>
            <a:r>
              <a:rPr lang="ru-RU" sz="2800" dirty="0"/>
              <a:t>развития добровольчества ГБОУ Президентский ФМЛ №</a:t>
            </a:r>
            <a:r>
              <a:rPr lang="en-US" sz="2800" dirty="0"/>
              <a:t>239 </a:t>
            </a:r>
            <a:r>
              <a:rPr lang="ru-RU" sz="2800" dirty="0"/>
              <a:t>«Мы – волонтеры 239» 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1395407" y="1865258"/>
            <a:ext cx="3134432" cy="4824535"/>
          </a:xfrm>
        </p:spPr>
        <p:txBody>
          <a:bodyPr/>
          <a:lstStyle/>
          <a:p>
            <a:pPr algn="r"/>
            <a:r>
              <a:rPr lang="ru-RU" sz="1600" dirty="0" smtClean="0"/>
              <a:t>Зам директора  ОДО  - Лысенко Татьяна Николаевна</a:t>
            </a:r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pPr algn="r"/>
            <a:r>
              <a:rPr lang="ru-RU" sz="1600" dirty="0"/>
              <a:t>Андреева Людмила Витальевна </a:t>
            </a:r>
            <a:r>
              <a:rPr lang="ru-RU" sz="1600" dirty="0" smtClean="0"/>
              <a:t>- Руководитель </a:t>
            </a:r>
            <a:r>
              <a:rPr lang="ru-RU" sz="1600" dirty="0"/>
              <a:t>Центра развития добровольчества ГБОУ Президентский ФМЛ №</a:t>
            </a:r>
            <a:r>
              <a:rPr lang="en-US" sz="1600" dirty="0"/>
              <a:t>239 </a:t>
            </a:r>
            <a:r>
              <a:rPr lang="ru-RU" sz="1600" dirty="0"/>
              <a:t>«Мы – волонтеры 239»  - методист воспитательной службы , педагог ОДОД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427984" y="1865258"/>
            <a:ext cx="3600399" cy="4752526"/>
          </a:xfrm>
        </p:spPr>
        <p:txBody>
          <a:bodyPr>
            <a:normAutofit/>
          </a:bodyPr>
          <a:lstStyle/>
          <a:p>
            <a:r>
              <a:rPr lang="ru-RU" sz="1600" dirty="0" err="1"/>
              <a:t>Сердакова</a:t>
            </a:r>
            <a:r>
              <a:rPr lang="ru-RU" sz="1600" dirty="0"/>
              <a:t> Любовь Александровна </a:t>
            </a:r>
            <a:r>
              <a:rPr lang="ru-RU" sz="1600" dirty="0" smtClean="0"/>
              <a:t>Зам </a:t>
            </a:r>
            <a:r>
              <a:rPr lang="ru-RU" sz="1600" dirty="0"/>
              <a:t>директора по воспитательной </a:t>
            </a:r>
            <a:r>
              <a:rPr lang="ru-RU" sz="1600" dirty="0" smtClean="0"/>
              <a:t>работе, учитель  </a:t>
            </a:r>
            <a:r>
              <a:rPr lang="ru-RU" sz="1600" dirty="0"/>
              <a:t>- руководитель </a:t>
            </a:r>
            <a:r>
              <a:rPr lang="ru-RU" sz="1600" dirty="0" smtClean="0"/>
              <a:t>                                                              проектов  </a:t>
            </a:r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r>
              <a:rPr lang="ru-RU" sz="1600" dirty="0"/>
              <a:t>Макарова Мария Дмитриевна – учитель , руководитель проекта «Большая перемена»</a:t>
            </a:r>
          </a:p>
          <a:p>
            <a:endParaRPr lang="ru-RU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22" y="2361064"/>
            <a:ext cx="1224135" cy="1836203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2" y="2303516"/>
            <a:ext cx="1224135" cy="1836203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92" y="4706718"/>
            <a:ext cx="1335179" cy="1872208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1" name="Объект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0298" y="4667860"/>
            <a:ext cx="1308526" cy="1911066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14988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/>
              <a:t>Команда </a:t>
            </a:r>
            <a:r>
              <a:rPr lang="ru-RU" sz="2800" dirty="0" smtClean="0"/>
              <a:t>Центра </a:t>
            </a:r>
            <a:r>
              <a:rPr lang="ru-RU" sz="2800" dirty="0"/>
              <a:t>развития добровольчества ГБОУ Президентский ФМЛ №</a:t>
            </a:r>
            <a:r>
              <a:rPr lang="en-US" sz="2800" dirty="0"/>
              <a:t>239 </a:t>
            </a:r>
            <a:r>
              <a:rPr lang="ru-RU" sz="2800" dirty="0"/>
              <a:t>«Мы – волонтеры 239» </a:t>
            </a:r>
          </a:p>
        </p:txBody>
      </p:sp>
      <p:sp>
        <p:nvSpPr>
          <p:cNvPr id="7" name="Объект 6"/>
          <p:cNvSpPr>
            <a:spLocks noGrp="1"/>
          </p:cNvSpPr>
          <p:nvPr>
            <p:ph type="body" idx="1"/>
          </p:nvPr>
        </p:nvSpPr>
        <p:spPr>
          <a:xfrm>
            <a:off x="323528" y="1942082"/>
            <a:ext cx="3566160" cy="777240"/>
          </a:xfrm>
        </p:spPr>
        <p:txBody>
          <a:bodyPr>
            <a:normAutofit/>
          </a:bodyPr>
          <a:lstStyle/>
          <a:p>
            <a:r>
              <a:rPr lang="ru-RU" sz="1600" dirty="0" err="1" smtClean="0"/>
              <a:t>Скоморохова</a:t>
            </a:r>
            <a:r>
              <a:rPr lang="ru-RU" sz="1600" dirty="0" smtClean="0"/>
              <a:t> Александра 11-6 класс</a:t>
            </a:r>
          </a:p>
          <a:p>
            <a:r>
              <a:rPr lang="ru-RU" sz="1600" dirty="0" smtClean="0"/>
              <a:t>Культурно-просветительское </a:t>
            </a:r>
            <a:r>
              <a:rPr lang="ru-RU" sz="1600" dirty="0"/>
              <a:t>направление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3"/>
          </p:nvPr>
        </p:nvSpPr>
        <p:spPr>
          <a:xfrm>
            <a:off x="5091131" y="1868702"/>
            <a:ext cx="2189899" cy="874498"/>
          </a:xfrm>
        </p:spPr>
        <p:txBody>
          <a:bodyPr>
            <a:normAutofit lnSpcReduction="10000"/>
          </a:bodyPr>
          <a:lstStyle/>
          <a:p>
            <a:r>
              <a:rPr lang="ru-RU" sz="1600" dirty="0"/>
              <a:t>Макарова Екатерина 11-6 класс</a:t>
            </a:r>
          </a:p>
          <a:p>
            <a:pPr algn="r"/>
            <a:r>
              <a:rPr lang="ru-RU" sz="1600" dirty="0"/>
              <a:t>Экологическое направление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5121067" y="2701541"/>
            <a:ext cx="2364717" cy="360561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/>
              <a:t>Андреев </a:t>
            </a:r>
            <a:r>
              <a:rPr lang="ru-RU" sz="1600" b="1" dirty="0" smtClean="0"/>
              <a:t>Павел 11-3 класс</a:t>
            </a:r>
            <a:endParaRPr lang="ru-RU" sz="1600" b="1" dirty="0"/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/>
              <a:t>Событийное </a:t>
            </a:r>
            <a:r>
              <a:rPr lang="ru-RU" sz="1600" b="1" dirty="0"/>
              <a:t>направление</a:t>
            </a: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53464" y="2719322"/>
            <a:ext cx="3566160" cy="3587837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err="1"/>
              <a:t>Пачковская</a:t>
            </a:r>
            <a:r>
              <a:rPr lang="ru-RU" sz="1600" b="1" dirty="0"/>
              <a:t> </a:t>
            </a:r>
            <a:r>
              <a:rPr lang="ru-RU" sz="1600" b="1" dirty="0" smtClean="0"/>
              <a:t>Ольга 11-8 класс</a:t>
            </a:r>
            <a:endParaRPr lang="ru-RU" sz="1600" b="1" dirty="0"/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/>
              <a:t> </a:t>
            </a:r>
            <a:r>
              <a:rPr lang="ru-RU" sz="1600" b="1" dirty="0" smtClean="0"/>
              <a:t>Социальное </a:t>
            </a:r>
            <a:r>
              <a:rPr lang="ru-RU" sz="1600" b="1" dirty="0"/>
              <a:t>направление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062594" y="4824560"/>
            <a:ext cx="2119655" cy="1484216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1522" y="2225044"/>
            <a:ext cx="2139052" cy="1573129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90" y="4471904"/>
            <a:ext cx="1421904" cy="2132856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550" y="2028838"/>
            <a:ext cx="1335444" cy="2371255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85065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/>
              <a:t>Команда </a:t>
            </a:r>
            <a:r>
              <a:rPr lang="ru-RU" sz="2800" dirty="0" smtClean="0"/>
              <a:t>Центра </a:t>
            </a:r>
            <a:r>
              <a:rPr lang="ru-RU" sz="2800" dirty="0"/>
              <a:t>развития добровольчества ГБОУ Президентский ФМЛ №</a:t>
            </a:r>
            <a:r>
              <a:rPr lang="en-US" sz="2800" dirty="0"/>
              <a:t>239 </a:t>
            </a:r>
            <a:r>
              <a:rPr lang="ru-RU" sz="2800" dirty="0"/>
              <a:t>«Мы – волонтеры 239» </a:t>
            </a:r>
          </a:p>
        </p:txBody>
      </p:sp>
      <p:sp>
        <p:nvSpPr>
          <p:cNvPr id="7" name="Объект 6"/>
          <p:cNvSpPr>
            <a:spLocks noGrp="1"/>
          </p:cNvSpPr>
          <p:nvPr>
            <p:ph type="body" idx="1"/>
          </p:nvPr>
        </p:nvSpPr>
        <p:spPr>
          <a:xfrm>
            <a:off x="179512" y="1832856"/>
            <a:ext cx="3566160" cy="777240"/>
          </a:xfrm>
        </p:spPr>
        <p:txBody>
          <a:bodyPr>
            <a:normAutofit/>
          </a:bodyPr>
          <a:lstStyle/>
          <a:p>
            <a:r>
              <a:rPr lang="ru-RU" sz="1600" dirty="0" err="1" smtClean="0"/>
              <a:t>Алисса</a:t>
            </a:r>
            <a:r>
              <a:rPr lang="ru-RU" sz="1600" dirty="0" smtClean="0"/>
              <a:t> </a:t>
            </a:r>
            <a:r>
              <a:rPr lang="ru-RU" sz="1600" dirty="0" err="1" smtClean="0"/>
              <a:t>Аленькина</a:t>
            </a:r>
            <a:r>
              <a:rPr lang="ru-RU" sz="1600" dirty="0" smtClean="0"/>
              <a:t> 11-6 класс</a:t>
            </a:r>
          </a:p>
          <a:p>
            <a:r>
              <a:rPr lang="ru-RU" sz="1600" dirty="0" smtClean="0"/>
              <a:t>Историко-патриотическое направление и краеведение</a:t>
            </a: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3"/>
          </p:nvPr>
        </p:nvSpPr>
        <p:spPr>
          <a:xfrm>
            <a:off x="4423410" y="1879348"/>
            <a:ext cx="3566160" cy="77724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Мирошник Анастасия 9-6 </a:t>
            </a:r>
            <a:r>
              <a:rPr lang="ru-RU" sz="1600" dirty="0" smtClean="0"/>
              <a:t>класс</a:t>
            </a:r>
          </a:p>
          <a:p>
            <a:r>
              <a:rPr lang="ru-RU" sz="1600" dirty="0" smtClean="0"/>
              <a:t>Информационное и медиа направление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4354704" y="2719322"/>
            <a:ext cx="4190600" cy="387803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err="1" smtClean="0"/>
              <a:t>Шонин</a:t>
            </a:r>
            <a:r>
              <a:rPr lang="ru-RU" sz="1600" b="1" dirty="0" smtClean="0"/>
              <a:t> Георгий 11-1 класс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/>
              <a:t>Профессионально-ориентированное направление</a:t>
            </a:r>
            <a:endParaRPr lang="ru-RU" sz="1600" b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250148" y="2669421"/>
            <a:ext cx="3566160" cy="3587837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err="1" smtClean="0"/>
              <a:t>Думпис</a:t>
            </a:r>
            <a:r>
              <a:rPr lang="ru-RU" sz="1600" b="1" dirty="0" smtClean="0"/>
              <a:t> Арина 12-6 класс</a:t>
            </a:r>
            <a:endParaRPr lang="ru-RU" sz="1600" b="1" dirty="0"/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/>
              <a:t>Спортивное , ЗОЖ и туристское  направление</a:t>
            </a:r>
            <a:endParaRPr lang="ru-RU" sz="1600" b="1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71800" y="4549215"/>
            <a:ext cx="1452649" cy="2048137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4165" y="2363999"/>
            <a:ext cx="2025834" cy="1350556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94" y="1978793"/>
            <a:ext cx="1413979" cy="2120969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7694" y="4509566"/>
            <a:ext cx="1413979" cy="2150520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17013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Женя\Работа\ПЕДАГОГ-ОРГАНИЗАТОР\Праздники\Мероприятия\100 лет 239 (декабрь 2018)\100 лет Стенды (лестница)\7. Песенные субботы, вечера песни, концерты\w6_LwkUZNR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r="-1"/>
          <a:stretch/>
        </p:blipFill>
        <p:spPr bwMode="auto">
          <a:xfrm>
            <a:off x="143104" y="213639"/>
            <a:ext cx="2862158" cy="2159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95" y="2645989"/>
            <a:ext cx="2903842" cy="1935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4" y="2645989"/>
            <a:ext cx="2871991" cy="1913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1" r="7649"/>
          <a:stretch/>
        </p:blipFill>
        <p:spPr>
          <a:xfrm>
            <a:off x="6377406" y="224013"/>
            <a:ext cx="2580185" cy="2149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 r="5576"/>
          <a:stretch/>
        </p:blipFill>
        <p:spPr>
          <a:xfrm>
            <a:off x="3240496" y="213639"/>
            <a:ext cx="2903842" cy="2159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I:\Женя\Работа\ПЕДАГОГ-ОРГАНИЗАТОР\Праздники\Мероприятия\100 лет 239 (декабрь 2018)\100 лет Стенды (лестница)\7. Песенные субботы, вечера песни, концерты\owBDaJvA4t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303" y="2645989"/>
            <a:ext cx="2580185" cy="1935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7" t="5208" r="4132" b="10237"/>
          <a:stretch/>
        </p:blipFill>
        <p:spPr>
          <a:xfrm>
            <a:off x="6384302" y="4777709"/>
            <a:ext cx="2580185" cy="1957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92" y="4784534"/>
            <a:ext cx="2927784" cy="1951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/>
          <a:stretch/>
        </p:blipFill>
        <p:spPr>
          <a:xfrm>
            <a:off x="143103" y="4784534"/>
            <a:ext cx="2871991" cy="1951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220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37" y="260648"/>
            <a:ext cx="4226027" cy="2826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r="18469"/>
          <a:stretch/>
        </p:blipFill>
        <p:spPr>
          <a:xfrm>
            <a:off x="107504" y="3350878"/>
            <a:ext cx="3888432" cy="3178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" b="20549"/>
          <a:stretch/>
        </p:blipFill>
        <p:spPr>
          <a:xfrm>
            <a:off x="107504" y="260648"/>
            <a:ext cx="4330069" cy="2826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66942"/>
            <a:ext cx="4745488" cy="3162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672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9480" y="5414148"/>
            <a:ext cx="766818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100" dirty="0" smtClean="0">
                <a:solidFill>
                  <a:schemeClr val="accent1"/>
                </a:solidFill>
              </a:rPr>
              <a:t>       Идея - Андрей Рудольфович Клочко</a:t>
            </a:r>
          </a:p>
          <a:p>
            <a:r>
              <a:rPr lang="ru-RU" sz="3100" dirty="0" smtClean="0">
                <a:solidFill>
                  <a:schemeClr val="accent1"/>
                </a:solidFill>
              </a:rPr>
              <a:t> зам. Директора по воспитательной работе </a:t>
            </a:r>
            <a:endParaRPr lang="ru-RU" sz="3100" dirty="0">
              <a:solidFill>
                <a:schemeClr val="accent1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9592" y="609600"/>
            <a:ext cx="7704856" cy="830914"/>
          </a:xfrm>
        </p:spPr>
        <p:txBody>
          <a:bodyPr>
            <a:noAutofit/>
          </a:bodyPr>
          <a:lstStyle/>
          <a:p>
            <a:r>
              <a:rPr lang="ru-RU" dirty="0" smtClean="0"/>
              <a:t>История </a:t>
            </a:r>
            <a:r>
              <a:rPr lang="ru-RU" dirty="0" err="1" smtClean="0"/>
              <a:t>волонтерства</a:t>
            </a:r>
            <a:r>
              <a:rPr lang="ru-RU" dirty="0" smtClean="0"/>
              <a:t> в ФМЛ 239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75" y="2060848"/>
            <a:ext cx="4038600" cy="3182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19" y="1858430"/>
            <a:ext cx="2438298" cy="3661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981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3517"/>
            <a:ext cx="4091947" cy="306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525" y="3573016"/>
            <a:ext cx="4091947" cy="306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60" y="149928"/>
            <a:ext cx="4091947" cy="306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5"/>
          <a:stretch/>
        </p:blipFill>
        <p:spPr>
          <a:xfrm>
            <a:off x="249425" y="3573016"/>
            <a:ext cx="4106551" cy="3065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314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1" y="393021"/>
            <a:ext cx="4231585" cy="2819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6"/>
          <a:stretch/>
        </p:blipFill>
        <p:spPr>
          <a:xfrm>
            <a:off x="124391" y="3661633"/>
            <a:ext cx="4223348" cy="281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48" y="3645024"/>
            <a:ext cx="4243521" cy="2827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48" y="375796"/>
            <a:ext cx="4257432" cy="2837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33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" r="4066" b="87783"/>
          <a:stretch/>
        </p:blipFill>
        <p:spPr>
          <a:xfrm>
            <a:off x="251520" y="188640"/>
            <a:ext cx="8640960" cy="1310640"/>
          </a:xfrm>
          <a:prstGeom prst="rect">
            <a:avLst/>
          </a:prstGeom>
        </p:spPr>
      </p:pic>
      <p:pic>
        <p:nvPicPr>
          <p:cNvPr id="5" name="Picture 2" descr="F:\DOWNLOADS\Волонтерский кабинет\волонтеры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99280"/>
            <a:ext cx="5472608" cy="517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46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57250" y="609600"/>
            <a:ext cx="7675190" cy="1356360"/>
          </a:xfrm>
        </p:spPr>
        <p:txBody>
          <a:bodyPr/>
          <a:lstStyle/>
          <a:p>
            <a:r>
              <a:rPr lang="ru-RU" dirty="0" smtClean="0"/>
              <a:t>История </a:t>
            </a:r>
            <a:r>
              <a:rPr lang="ru-RU" dirty="0" err="1" smtClean="0"/>
              <a:t>волонтерства</a:t>
            </a:r>
            <a:r>
              <a:rPr lang="ru-RU" dirty="0" smtClean="0"/>
              <a:t> в ФМЛ 239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Лагерь </a:t>
            </a:r>
            <a:r>
              <a:rPr lang="ru-RU" sz="2800" dirty="0" err="1" smtClean="0"/>
              <a:t>Коневец</a:t>
            </a:r>
            <a:endParaRPr lang="ru-RU" sz="2800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Лагерь </a:t>
            </a:r>
            <a:r>
              <a:rPr lang="ru-RU" sz="2800" dirty="0" err="1" smtClean="0"/>
              <a:t>Тихвинец</a:t>
            </a:r>
            <a:endParaRPr lang="ru-RU" sz="2800" dirty="0"/>
          </a:p>
        </p:txBody>
      </p:sp>
      <p:pic>
        <p:nvPicPr>
          <p:cNvPr id="16" name="Picture 3" descr="I:\Женя\Работа\ПЕДАГОГ-ОРГАНИЗАТОР\Праздники\Мероприятия\100 лет 239 (декабрь 2018)\100 лет Стенды (лестница)\9. Тихинец, Соловки, Коневец\TdaWm1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701880" y="3212976"/>
            <a:ext cx="356711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:\Женя\Работа\ПЕДАГОГ-ОРГАНИЗАТОР\Праздники\Мероприятия\100 лет 239 (декабрь 2018)\100 лет Стенды (лестница)\9. Тихинец, Соловки, Коневец\lLjgdBKkPgA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b="3675"/>
          <a:stretch/>
        </p:blipFill>
        <p:spPr bwMode="auto">
          <a:xfrm>
            <a:off x="669053" y="3196933"/>
            <a:ext cx="3740902" cy="2599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45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Открытие Центра развития добровольчества Президентского ФМЛ №239 -  19 декабря 2019 г.</a:t>
            </a:r>
            <a:endParaRPr lang="ru-RU" dirty="0"/>
          </a:p>
        </p:txBody>
      </p:sp>
      <p:pic>
        <p:nvPicPr>
          <p:cNvPr id="5" name="Picture 2" descr="F:\DOWNLOADS\Волонтерский кабинет\волонтеры1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34" y="2197187"/>
            <a:ext cx="4098266" cy="387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398163"/>
            <a:ext cx="3565525" cy="3473944"/>
          </a:xfrm>
        </p:spPr>
      </p:pic>
    </p:spTree>
    <p:extLst>
      <p:ext uri="{BB962C8B-B14F-4D97-AF65-F5344CB8AC3E}">
        <p14:creationId xmlns:p14="http://schemas.microsoft.com/office/powerpoint/2010/main" val="57393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00"/>
          <a:stretch/>
        </p:blipFill>
        <p:spPr>
          <a:xfrm>
            <a:off x="539553" y="331699"/>
            <a:ext cx="8064896" cy="61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1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Информационное </a:t>
            </a:r>
            <a:r>
              <a:rPr lang="en-US" dirty="0" smtClean="0"/>
              <a:t>SMM </a:t>
            </a:r>
            <a:r>
              <a:rPr lang="ru-RU" dirty="0" smtClean="0"/>
              <a:t>и </a:t>
            </a:r>
            <a:br>
              <a:rPr lang="ru-RU" dirty="0" smtClean="0"/>
            </a:br>
            <a:r>
              <a:rPr lang="ru-RU" dirty="0" err="1" smtClean="0"/>
              <a:t>медиаволонтерство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Школьная многотиражка «Формула»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91999" y="2719322"/>
            <a:ext cx="3531411" cy="3383279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Формула Видео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 b="25209"/>
          <a:stretch/>
        </p:blipFill>
        <p:spPr>
          <a:xfrm>
            <a:off x="4701880" y="2719322"/>
            <a:ext cx="3597168" cy="33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7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235224"/>
          </a:xfrm>
        </p:spPr>
        <p:txBody>
          <a:bodyPr/>
          <a:lstStyle/>
          <a:p>
            <a:pPr algn="ctr"/>
            <a:r>
              <a:rPr lang="ru-RU" dirty="0" smtClean="0"/>
              <a:t>Историко-патриотическое и краеведческое </a:t>
            </a:r>
            <a:r>
              <a:rPr lang="ru-RU" dirty="0" err="1" smtClean="0"/>
              <a:t>волонтерство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Трудовой лагерь </a:t>
            </a:r>
            <a:r>
              <a:rPr lang="ru-RU" dirty="0" err="1" smtClean="0"/>
              <a:t>Тихвинец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Краеведческая экспедиция Соловки</a:t>
            </a:r>
            <a:endParaRPr lang="ru-RU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930480"/>
            <a:ext cx="3565525" cy="2946792"/>
          </a:xfrm>
        </p:spPr>
      </p:pic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2935438"/>
            <a:ext cx="3565525" cy="2941834"/>
          </a:xfrm>
        </p:spPr>
      </p:pic>
    </p:spTree>
    <p:extLst>
      <p:ext uri="{BB962C8B-B14F-4D97-AF65-F5344CB8AC3E}">
        <p14:creationId xmlns:p14="http://schemas.microsoft.com/office/powerpoint/2010/main" val="177981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235224"/>
          </a:xfrm>
        </p:spPr>
        <p:txBody>
          <a:bodyPr/>
          <a:lstStyle/>
          <a:p>
            <a:pPr algn="ctr"/>
            <a:r>
              <a:rPr lang="ru-RU" dirty="0" smtClean="0"/>
              <a:t>Профессионально-ориентированное </a:t>
            </a:r>
            <a:r>
              <a:rPr lang="ru-RU" dirty="0" err="1" smtClean="0"/>
              <a:t>волонтерство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Традиционный Лень Науки Президентского ФМЛ239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Традиционный День открытых дверей Президентского ФМЛ239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1" y="3076179"/>
            <a:ext cx="3354710" cy="2516032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75" y="3076179"/>
            <a:ext cx="3561715" cy="2520658"/>
          </a:xfrm>
        </p:spPr>
      </p:pic>
    </p:spTree>
    <p:extLst>
      <p:ext uri="{BB962C8B-B14F-4D97-AF65-F5344CB8AC3E}">
        <p14:creationId xmlns:p14="http://schemas.microsoft.com/office/powerpoint/2010/main" val="299384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123746"/>
          </a:xfrm>
        </p:spPr>
        <p:txBody>
          <a:bodyPr/>
          <a:lstStyle/>
          <a:p>
            <a:pPr algn="ctr"/>
            <a:r>
              <a:rPr lang="ru-RU" dirty="0" smtClean="0"/>
              <a:t>Экологическое </a:t>
            </a:r>
            <a:r>
              <a:rPr lang="ru-RU" dirty="0" err="1" smtClean="0"/>
              <a:t>волонтерство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Сбор макулатуры осень/весна</a:t>
            </a:r>
          </a:p>
          <a:p>
            <a:pPr algn="ctr"/>
            <a:r>
              <a:rPr lang="ru-RU" dirty="0" err="1" smtClean="0"/>
              <a:t>БумБатл</a:t>
            </a:r>
            <a:endParaRPr lang="ru-RU" dirty="0"/>
          </a:p>
        </p:txBody>
      </p:sp>
      <p:pic>
        <p:nvPicPr>
          <p:cNvPr id="17" name="Объект 1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45" y="3046916"/>
            <a:ext cx="3565525" cy="2911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Текст 1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Помощь Таврическому саду уборка листьев 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963" b="6196"/>
          <a:stretch/>
        </p:blipFill>
        <p:spPr>
          <a:xfrm>
            <a:off x="5076055" y="3041958"/>
            <a:ext cx="3341533" cy="2916253"/>
          </a:xfrm>
        </p:spPr>
      </p:pic>
    </p:spTree>
    <p:extLst>
      <p:ext uri="{BB962C8B-B14F-4D97-AF65-F5344CB8AC3E}">
        <p14:creationId xmlns:p14="http://schemas.microsoft.com/office/powerpoint/2010/main" val="130821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DF5327"/>
      </a:accent1>
      <a:accent2>
        <a:srgbClr val="A6B7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383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6396</TotalTime>
  <Words>341</Words>
  <Application>Microsoft Office PowerPoint</Application>
  <PresentationFormat>Экран (4:3)</PresentationFormat>
  <Paragraphs>87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Corbel</vt:lpstr>
      <vt:lpstr>Базис</vt:lpstr>
      <vt:lpstr>Центр развития добровольчества ГБОУ ПРЕЗИДЕНТСКИЙ фмл № 239 "МЫ - ВОЛОНТЕРЫ 239"</vt:lpstr>
      <vt:lpstr>История волонтерства в ФМЛ 239</vt:lpstr>
      <vt:lpstr>История волонтерства в ФМЛ 239</vt:lpstr>
      <vt:lpstr>Открытие Центра развития добровольчества Президентского ФМЛ №239 -  19 декабря 2019 г.</vt:lpstr>
      <vt:lpstr>Презентация PowerPoint</vt:lpstr>
      <vt:lpstr>Информационное SMM и  медиаволонтерство </vt:lpstr>
      <vt:lpstr>Историко-патриотическое и краеведческое волонтерство</vt:lpstr>
      <vt:lpstr>Профессионально-ориентированное волонтерство</vt:lpstr>
      <vt:lpstr>Экологическое волонтерство</vt:lpstr>
      <vt:lpstr>Культурно-просветительское  волонтерство</vt:lpstr>
      <vt:lpstr>Физкультурно-спортивное волонтерство и ЗОЖ</vt:lpstr>
      <vt:lpstr>Событийное волонтерство</vt:lpstr>
      <vt:lpstr>Социальное  волонтерство</vt:lpstr>
      <vt:lpstr>Центр развития добровольчества ГБОУ Президентский ФМЛ №239 «Мы – волонтеры 239»</vt:lpstr>
      <vt:lpstr>Команда Центра развития добровольчества ГБОУ Президентский ФМЛ №239 «Мы – волонтеры 239» </vt:lpstr>
      <vt:lpstr>Команда Центра развития добровольчества ГБОУ Президентский ФМЛ №239 «Мы – волонтеры 239» </vt:lpstr>
      <vt:lpstr>Команда Центра развития добровольчества ГБОУ Президентский ФМЛ №239 «Мы – волонтеры 239»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Пользователь Windows</cp:lastModifiedBy>
  <cp:revision>83</cp:revision>
  <dcterms:created xsi:type="dcterms:W3CDTF">2019-12-08T16:03:18Z</dcterms:created>
  <dcterms:modified xsi:type="dcterms:W3CDTF">2024-04-27T17:54:47Z</dcterms:modified>
</cp:coreProperties>
</file>