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</p:sldMasterIdLst>
  <p:notesMasterIdLst>
    <p:notesMasterId r:id="rId13"/>
  </p:notesMasterIdLst>
  <p:sldIdLst>
    <p:sldId id="256" r:id="rId3"/>
    <p:sldId id="257" r:id="rId4"/>
    <p:sldId id="266" r:id="rId5"/>
    <p:sldId id="267" r:id="rId6"/>
    <p:sldId id="268" r:id="rId7"/>
    <p:sldId id="262" r:id="rId8"/>
    <p:sldId id="258" r:id="rId9"/>
    <p:sldId id="263" r:id="rId10"/>
    <p:sldId id="269" r:id="rId11"/>
    <p:sldId id="264" r:id="rId12"/>
  </p:sldIdLst>
  <p:sldSz cx="12598400" cy="7086600"/>
  <p:notesSz cx="12598400" cy="7086600"/>
  <p:defaultTextStyle>
    <a:defPPr marL="0" marR="0" indent="0" algn="l" defTabSz="472413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95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ctr" defTabSz="12597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250" b="0" i="0" u="none" strike="noStrike" cap="none" spc="0">
        <a:ln>
          <a:noFill/>
        </a:ln>
        <a:solidFill>
          <a:srgbClr val="5E5E5E"/>
        </a:solidFill>
        <a:latin typeface="+mn-lt"/>
        <a:ea typeface="+mn-ea"/>
        <a:cs typeface="+mn-cs"/>
      </a:defRPr>
    </a:lvl1pPr>
    <a:lvl2pPr marL="0" marR="0" indent="236207" algn="ctr" defTabSz="12597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250" b="0" i="0" u="none" strike="noStrike" cap="none" spc="0">
        <a:ln>
          <a:noFill/>
        </a:ln>
        <a:solidFill>
          <a:srgbClr val="5E5E5E"/>
        </a:solidFill>
        <a:latin typeface="+mn-lt"/>
        <a:ea typeface="+mn-ea"/>
        <a:cs typeface="+mn-cs"/>
      </a:defRPr>
    </a:lvl2pPr>
    <a:lvl3pPr marL="0" marR="0" indent="472413" algn="ctr" defTabSz="12597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250" b="0" i="0" u="none" strike="noStrike" cap="none" spc="0">
        <a:ln>
          <a:noFill/>
        </a:ln>
        <a:solidFill>
          <a:srgbClr val="5E5E5E"/>
        </a:solidFill>
        <a:latin typeface="+mn-lt"/>
        <a:ea typeface="+mn-ea"/>
        <a:cs typeface="+mn-cs"/>
      </a:defRPr>
    </a:lvl3pPr>
    <a:lvl4pPr marL="0" marR="0" indent="708620" algn="ctr" defTabSz="12597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250" b="0" i="0" u="none" strike="noStrike" cap="none" spc="0">
        <a:ln>
          <a:noFill/>
        </a:ln>
        <a:solidFill>
          <a:srgbClr val="5E5E5E"/>
        </a:solidFill>
        <a:latin typeface="+mn-lt"/>
        <a:ea typeface="+mn-ea"/>
        <a:cs typeface="+mn-cs"/>
      </a:defRPr>
    </a:lvl4pPr>
    <a:lvl5pPr marL="0" marR="0" indent="944827" algn="ctr" defTabSz="12597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250" b="0" i="0" u="none" strike="noStrike" cap="none" spc="0">
        <a:ln>
          <a:noFill/>
        </a:ln>
        <a:solidFill>
          <a:srgbClr val="5E5E5E"/>
        </a:solidFill>
        <a:latin typeface="+mn-lt"/>
        <a:ea typeface="+mn-ea"/>
        <a:cs typeface="+mn-cs"/>
      </a:defRPr>
    </a:lvl5pPr>
    <a:lvl6pPr marL="0" marR="0" indent="1181032" algn="ctr" defTabSz="12597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250" b="0" i="0" u="none" strike="noStrike" cap="none" spc="0">
        <a:ln>
          <a:noFill/>
        </a:ln>
        <a:solidFill>
          <a:srgbClr val="5E5E5E"/>
        </a:solidFill>
        <a:latin typeface="+mn-lt"/>
        <a:ea typeface="+mn-ea"/>
        <a:cs typeface="+mn-cs"/>
      </a:defRPr>
    </a:lvl6pPr>
    <a:lvl7pPr marL="0" marR="0" indent="1417240" algn="ctr" defTabSz="12597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250" b="0" i="0" u="none" strike="noStrike" cap="none" spc="0">
        <a:ln>
          <a:noFill/>
        </a:ln>
        <a:solidFill>
          <a:srgbClr val="5E5E5E"/>
        </a:solidFill>
        <a:latin typeface="+mn-lt"/>
        <a:ea typeface="+mn-ea"/>
        <a:cs typeface="+mn-cs"/>
      </a:defRPr>
    </a:lvl7pPr>
    <a:lvl8pPr marL="0" marR="0" indent="1653447" algn="ctr" defTabSz="12597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250" b="0" i="0" u="none" strike="noStrike" cap="none" spc="0">
        <a:ln>
          <a:noFill/>
        </a:ln>
        <a:solidFill>
          <a:srgbClr val="5E5E5E"/>
        </a:solidFill>
        <a:latin typeface="+mn-lt"/>
        <a:ea typeface="+mn-ea"/>
        <a:cs typeface="+mn-cs"/>
      </a:defRPr>
    </a:lvl8pPr>
    <a:lvl9pPr marL="0" marR="0" indent="1889653" algn="ctr" defTabSz="12597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250" b="0" i="0" u="none" strike="noStrike" cap="none" spc="0">
        <a:ln>
          <a:noFill/>
        </a:ln>
        <a:solidFill>
          <a:srgbClr val="5E5E5E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968">
          <p15:clr>
            <a:srgbClr val="A4A3A4"/>
          </p15:clr>
        </p15:guide>
        <p15:guide id="2" orient="horz" pos="22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16"/>
    <p:restoredTop sz="81882" autoAdjust="0"/>
  </p:normalViewPr>
  <p:slideViewPr>
    <p:cSldViewPr snapToGrid="0" showGuides="1">
      <p:cViewPr varScale="1">
        <p:scale>
          <a:sx n="70" d="100"/>
          <a:sy n="70" d="100"/>
        </p:scale>
        <p:origin x="38" y="53"/>
      </p:cViewPr>
      <p:guideLst>
        <p:guide pos="3968"/>
        <p:guide orient="horz" pos="22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459413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7135813" y="0"/>
            <a:ext cx="5459412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C99F5-D602-B444-AF7F-1B5A5E2737E6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71950" y="885825"/>
            <a:ext cx="4254500" cy="23923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60475" y="3409950"/>
            <a:ext cx="10077450" cy="27908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731000"/>
            <a:ext cx="5459413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7135813" y="6731000"/>
            <a:ext cx="5459412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165C0-1B17-F542-87D0-50BDA984C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22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65C0-1B17-F542-87D0-50BDA984C2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80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Обложк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5475" y="1330412"/>
            <a:ext cx="7756526" cy="3703371"/>
          </a:xfrm>
        </p:spPr>
        <p:txBody>
          <a:bodyPr/>
          <a:lstStyle>
            <a:lvl1pPr>
              <a:lnSpc>
                <a:spcPct val="90000"/>
              </a:lnSpc>
              <a:defRPr sz="44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Место, год</a:t>
            </a:r>
            <a:endParaRPr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622298" y="5153588"/>
            <a:ext cx="7756527" cy="1294837"/>
          </a:xfrm>
        </p:spPr>
        <p:txBody>
          <a:bodyPr/>
          <a:lstStyle>
            <a:lvl1pPr>
              <a:defRPr lang="ru-RU" sz="1800" b="0" i="0" u="none" strike="noStrike" cap="none" spc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426516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  <a:defRPr/>
            </a:pPr>
            <a:r>
              <a:rPr lang="ru-RU"/>
              <a:t>Образец</a:t>
            </a:r>
            <a:r>
              <a:rPr lang="en-US"/>
              <a:t> </a:t>
            </a:r>
            <a:r>
              <a:rPr lang="ru-RU"/>
              <a:t>дескриптора</a:t>
            </a:r>
            <a:endParaRPr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451886" y="350838"/>
            <a:ext cx="2703601" cy="8207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2 кол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Текст 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625474" y="1490663"/>
            <a:ext cx="5476081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 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5" y="361341"/>
            <a:ext cx="5478462" cy="8737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2800" cap="none" spc="0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 слайда 28</a:t>
            </a:r>
            <a:r>
              <a:rPr lang="en-US"/>
              <a:t>pt</a:t>
            </a:r>
            <a:endParaRPr/>
          </a:p>
        </p:txBody>
      </p:sp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  <p:sp>
        <p:nvSpPr>
          <p:cNvPr id="3" name="Рисунок 2"/>
          <p:cNvSpPr>
            <a:spLocks noGrp="1"/>
          </p:cNvSpPr>
          <p:nvPr>
            <p:ph type="pic" sz="quarter" idx="11"/>
          </p:nvPr>
        </p:nvSpPr>
        <p:spPr bwMode="auto">
          <a:xfrm>
            <a:off x="6492876" y="0"/>
            <a:ext cx="6105524" cy="7086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на весь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660384004_1290x1720.jpg"/>
          <p:cNvSpPr>
            <a:spLocks noGrp="1"/>
          </p:cNvSpPr>
          <p:nvPr>
            <p:ph type="pic" sz="quarter" idx="21"/>
          </p:nvPr>
        </p:nvSpPr>
        <p:spPr bwMode="auto">
          <a:xfrm>
            <a:off x="0" y="0"/>
            <a:ext cx="12598399" cy="708659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 sz="1950"/>
            </a:lvl1pPr>
          </a:lstStyle>
          <a:p>
            <a:pPr>
              <a:defRPr/>
            </a:pPr>
            <a:endParaRPr/>
          </a:p>
        </p:txBody>
      </p:sp>
      <p:sp>
        <p:nvSpPr>
          <p:cNvPr id="6" name="Текст 2"/>
          <p:cNvSpPr>
            <a:spLocks noGrp="1"/>
          </p:cNvSpPr>
          <p:nvPr>
            <p:ph type="body" sz="quarter" idx="22"/>
          </p:nvPr>
        </p:nvSpPr>
        <p:spPr bwMode="auto">
          <a:xfrm>
            <a:off x="625474" y="3771767"/>
            <a:ext cx="7699963" cy="2687771"/>
          </a:xfrm>
        </p:spPr>
        <p:txBody>
          <a:bodyPr/>
          <a:lstStyle>
            <a:lvl1pPr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30183" y="1490663"/>
            <a:ext cx="7685142" cy="2052637"/>
          </a:xfrm>
        </p:spPr>
        <p:txBody>
          <a:bodyPr anchor="b"/>
          <a:lstStyle>
            <a:lvl1pPr>
              <a:lnSpc>
                <a:spcPct val="80000"/>
              </a:lnSpc>
              <a:defRPr sz="4800" cap="none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Инфографик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Текст 2"/>
          <p:cNvSpPr>
            <a:spLocks noGrp="1"/>
          </p:cNvSpPr>
          <p:nvPr>
            <p:ph type="body" sz="quarter" idx="18"/>
          </p:nvPr>
        </p:nvSpPr>
        <p:spPr bwMode="auto">
          <a:xfrm>
            <a:off x="625475" y="1490663"/>
            <a:ext cx="8742362" cy="1092517"/>
          </a:xfrm>
        </p:spPr>
        <p:txBody>
          <a:bodyPr/>
          <a:lstStyle>
            <a:lvl1pPr>
              <a:defRPr sz="1200"/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2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4" y="361341"/>
            <a:ext cx="8742363" cy="8737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2800" cap="none" spc="0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 слайда 28</a:t>
            </a:r>
            <a:r>
              <a:rPr lang="en-US"/>
              <a:t>pt</a:t>
            </a:r>
            <a:endParaRPr/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  <p:sp>
        <p:nvSpPr>
          <p:cNvPr id="4" name="Объект 2"/>
          <p:cNvSpPr>
            <a:spLocks noGrp="1"/>
          </p:cNvSpPr>
          <p:nvPr>
            <p:ph sz="quarter" idx="15"/>
          </p:nvPr>
        </p:nvSpPr>
        <p:spPr bwMode="auto">
          <a:xfrm>
            <a:off x="625475" y="2838767"/>
            <a:ext cx="8742363" cy="362077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sp>
        <p:nvSpPr>
          <p:cNvPr id="6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5" y="361341"/>
            <a:ext cx="7710488" cy="8737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2800" cap="none" spc="0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 слайда 28</a:t>
            </a:r>
            <a:r>
              <a:rPr lang="en-US"/>
              <a:t>pt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70447-85FA-6B94-3D56-CCA4A24B2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4E69DE-61FB-CA9C-D238-C232964E7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2824E9-6E4D-2F8C-EFA3-8DD2FDBB4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2CFB-DFB4-FB49-AB57-45367C524B10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F6983C-28A0-03EA-3C99-DF6BDD8FB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9059B4-1CE9-C939-35E6-14CD92446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84253-3B36-2249-816C-ECCED99D6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8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Разделите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625475" y="1744980"/>
            <a:ext cx="7756526" cy="3009900"/>
          </a:xfrm>
        </p:spPr>
        <p:txBody>
          <a:bodyPr/>
          <a:lstStyle>
            <a:lvl1pPr>
              <a:defRPr sz="4400" cap="none"/>
            </a:lvl1pPr>
          </a:lstStyle>
          <a:p>
            <a:pPr>
              <a:defRPr/>
            </a:pPr>
            <a:r>
              <a:rPr lang="ru-RU"/>
              <a:t>Образец заголовка раздела</a:t>
            </a:r>
            <a:endParaRPr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622298" y="4863941"/>
            <a:ext cx="7756527" cy="1294837"/>
          </a:xfrm>
        </p:spPr>
        <p:txBody>
          <a:bodyPr/>
          <a:lstStyle>
            <a:lvl1pPr>
              <a:defRPr lang="ru-RU" sz="1800" b="0" i="0" u="none" strike="noStrike" cap="none" spc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426516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  <a:defRPr/>
            </a:pPr>
            <a:r>
              <a:rPr lang="ru-RU"/>
              <a:t>Образец</a:t>
            </a:r>
            <a:r>
              <a:rPr lang="en-US"/>
              <a:t> </a:t>
            </a:r>
            <a:r>
              <a:rPr lang="ru-RU"/>
              <a:t>дескриптора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605208" y="6605731"/>
            <a:ext cx="1816523" cy="2440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ина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 bwMode="auto">
          <a:xfrm>
            <a:off x="622301" y="6100284"/>
            <a:ext cx="7753350" cy="583091"/>
          </a:xfrm>
        </p:spPr>
        <p:txBody>
          <a:bodyPr/>
          <a:lstStyle>
            <a:lvl1pPr>
              <a:lnSpc>
                <a:spcPct val="80000"/>
              </a:lnSpc>
              <a:defRPr lang="ru-RU" sz="1800" b="0" i="0" u="none" strike="noStrike" cap="none" spc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426516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  <a:defRPr/>
            </a:pPr>
            <a:endParaRPr lang="ru-RU"/>
          </a:p>
        </p:txBody>
      </p:sp>
      <p:sp>
        <p:nvSpPr>
          <p:cNvPr id="5" name="TextBox 4"/>
          <p:cNvSpPr txBox="1"/>
          <p:nvPr userDrawn="1"/>
        </p:nvSpPr>
        <p:spPr bwMode="auto">
          <a:xfrm>
            <a:off x="625476" y="2770127"/>
            <a:ext cx="7753350" cy="143611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l" defTabSz="24383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b="0" i="0" u="none" strike="noStrike" cap="none" spc="0">
                <a:ln>
                  <a:noFill/>
                </a:ln>
                <a:solidFill>
                  <a:schemeClr val="accent3"/>
                </a:solidFill>
                <a:latin typeface="+mj-lt"/>
                <a:ea typeface="+mn-ea"/>
                <a:cs typeface="+mn-cs"/>
              </a:rPr>
              <a:t>Спасибо</a:t>
            </a:r>
            <a:br>
              <a:rPr lang="en-US" sz="4400" b="0" i="0" u="none" strike="noStrike" cap="none" spc="0">
                <a:ln>
                  <a:noFill/>
                </a:ln>
                <a:solidFill>
                  <a:schemeClr val="accent3"/>
                </a:solidFill>
                <a:latin typeface="+mj-lt"/>
                <a:ea typeface="+mn-ea"/>
                <a:cs typeface="+mn-cs"/>
              </a:rPr>
            </a:br>
            <a:r>
              <a:rPr lang="ru-RU" sz="4400" b="0" i="0" u="none" strike="noStrike" cap="none" spc="0">
                <a:ln>
                  <a:noFill/>
                </a:ln>
                <a:solidFill>
                  <a:schemeClr val="accent3"/>
                </a:solidFill>
                <a:latin typeface="+mj-lt"/>
                <a:ea typeface="+mn-ea"/>
                <a:cs typeface="+mn-cs"/>
              </a:rPr>
              <a:t>за внимание!</a:t>
            </a:r>
            <a:endParaRPr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451886" y="350838"/>
            <a:ext cx="2703601" cy="8207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лайд с тексто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sp>
        <p:nvSpPr>
          <p:cNvPr id="6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5" y="361341"/>
            <a:ext cx="7710488" cy="8737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2800" cap="none" spc="0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 слайда 28</a:t>
            </a:r>
            <a:r>
              <a:rPr lang="en-US"/>
              <a:t>pt</a:t>
            </a:r>
            <a:endParaRPr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625475" y="1490663"/>
            <a:ext cx="7710488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 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 bwMode="auto">
          <a:xfrm>
            <a:off x="8521700" y="1490663"/>
            <a:ext cx="3784600" cy="2928937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 кол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Текст 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625475" y="1490663"/>
            <a:ext cx="3657600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 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678363" y="1490663"/>
            <a:ext cx="3636964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 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8747124" y="1490663"/>
            <a:ext cx="3651251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 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5" y="361341"/>
            <a:ext cx="7710488" cy="8737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2800" cap="none" spc="0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 слайда 28</a:t>
            </a:r>
            <a:r>
              <a:rPr lang="en-US"/>
              <a:t>pt</a:t>
            </a:r>
            <a:endParaRPr/>
          </a:p>
        </p:txBody>
      </p:sp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 кол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Текст 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625474" y="1490663"/>
            <a:ext cx="5476081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 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6496845" y="1490663"/>
            <a:ext cx="5901529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 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5" y="361341"/>
            <a:ext cx="8121649" cy="8737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2800" cap="none" spc="0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 слайда 28</a:t>
            </a:r>
            <a:r>
              <a:rPr lang="en-US"/>
              <a:t>pt</a:t>
            </a:r>
            <a:endParaRPr/>
          </a:p>
        </p:txBody>
      </p:sp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4 кол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Текст 2"/>
          <p:cNvSpPr>
            <a:spLocks noGrp="1"/>
          </p:cNvSpPr>
          <p:nvPr>
            <p:ph type="body" sz="quarter" idx="18"/>
          </p:nvPr>
        </p:nvSpPr>
        <p:spPr bwMode="auto">
          <a:xfrm>
            <a:off x="616745" y="1490663"/>
            <a:ext cx="2666205" cy="4968875"/>
          </a:xfrm>
        </p:spPr>
        <p:txBody>
          <a:bodyPr/>
          <a:lstStyle>
            <a:lvl1pPr>
              <a:defRPr sz="1200"/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19"/>
          </p:nvPr>
        </p:nvSpPr>
        <p:spPr bwMode="auto">
          <a:xfrm>
            <a:off x="6710363" y="1483704"/>
            <a:ext cx="2657475" cy="4968875"/>
          </a:xfrm>
        </p:spPr>
        <p:txBody>
          <a:bodyPr/>
          <a:lstStyle>
            <a:lvl1pPr>
              <a:defRPr sz="1200"/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24" name="Текст 2"/>
          <p:cNvSpPr>
            <a:spLocks noGrp="1"/>
          </p:cNvSpPr>
          <p:nvPr>
            <p:ph type="body" sz="quarter" idx="20"/>
          </p:nvPr>
        </p:nvSpPr>
        <p:spPr bwMode="auto">
          <a:xfrm>
            <a:off x="3686175" y="1490663"/>
            <a:ext cx="2666205" cy="4968875"/>
          </a:xfrm>
        </p:spPr>
        <p:txBody>
          <a:bodyPr/>
          <a:lstStyle>
            <a:lvl1pPr>
              <a:defRPr sz="1200"/>
            </a:lvl1pPr>
          </a:lstStyle>
          <a:p>
            <a:pPr lvl="0">
              <a:defRPr/>
            </a:pPr>
            <a:r>
              <a:rPr lang="ru-RU"/>
              <a:t>Образец</a:t>
            </a:r>
            <a:endParaRPr/>
          </a:p>
        </p:txBody>
      </p:sp>
      <p:sp>
        <p:nvSpPr>
          <p:cNvPr id="25" name="Текст 2"/>
          <p:cNvSpPr>
            <a:spLocks noGrp="1"/>
          </p:cNvSpPr>
          <p:nvPr>
            <p:ph type="body" sz="quarter" idx="21"/>
          </p:nvPr>
        </p:nvSpPr>
        <p:spPr bwMode="auto">
          <a:xfrm>
            <a:off x="9725820" y="1483703"/>
            <a:ext cx="2657475" cy="4975835"/>
          </a:xfrm>
        </p:spPr>
        <p:txBody>
          <a:bodyPr/>
          <a:lstStyle>
            <a:lvl1pPr>
              <a:defRPr sz="1200"/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2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4" y="361341"/>
            <a:ext cx="8742363" cy="8737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2800" cap="none" spc="0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 слайда 28</a:t>
            </a:r>
            <a:r>
              <a:rPr lang="en-US"/>
              <a:t>pt</a:t>
            </a:r>
            <a:endParaRPr/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артинка вертик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sp>
        <p:nvSpPr>
          <p:cNvPr id="6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5" y="361341"/>
            <a:ext cx="7710488" cy="8737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2800" cap="none" spc="0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 слайда 28</a:t>
            </a:r>
            <a:r>
              <a:rPr lang="en-US"/>
              <a:t>pt</a:t>
            </a:r>
            <a:endParaRPr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625475" y="1490663"/>
            <a:ext cx="7710488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 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  <p:sp>
        <p:nvSpPr>
          <p:cNvPr id="3" name="Рисунок 2"/>
          <p:cNvSpPr>
            <a:spLocks noGrp="1"/>
          </p:cNvSpPr>
          <p:nvPr>
            <p:ph type="pic" sz="quarter" idx="11"/>
          </p:nvPr>
        </p:nvSpPr>
        <p:spPr bwMode="auto">
          <a:xfrm>
            <a:off x="8732838" y="0"/>
            <a:ext cx="3865561" cy="7086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артинка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Текст 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625475" y="1490663"/>
            <a:ext cx="3657600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>
              <a:defRPr/>
            </a:pPr>
            <a:r>
              <a:rPr lang="ru-RU"/>
              <a:t>Образец текста 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5" y="361341"/>
            <a:ext cx="7710488" cy="8737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2800" cap="none" spc="0">
                <a:solidFill>
                  <a:schemeClr val="accent3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 слайда 28</a:t>
            </a:r>
            <a:r>
              <a:rPr lang="en-US"/>
              <a:t>pt</a:t>
            </a:r>
            <a:endParaRPr/>
          </a:p>
        </p:txBody>
      </p:sp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841480" y="6564370"/>
            <a:ext cx="756920" cy="25793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50800" bIns="0" anchor="ctr">
            <a:noAutofit/>
          </a:bodyPr>
          <a:lstStyle>
            <a:lvl1pPr defTabSz="301841"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43534" y="6590156"/>
            <a:ext cx="1353848" cy="181860"/>
          </a:xfrm>
          <a:prstGeom prst="rect">
            <a:avLst/>
          </a:prstGeom>
        </p:spPr>
      </p:pic>
      <p:sp>
        <p:nvSpPr>
          <p:cNvPr id="4" name="Рисунок 15"/>
          <p:cNvSpPr>
            <a:spLocks noGrp="1"/>
          </p:cNvSpPr>
          <p:nvPr>
            <p:ph type="pic" sz="quarter" idx="12"/>
          </p:nvPr>
        </p:nvSpPr>
        <p:spPr bwMode="auto">
          <a:xfrm>
            <a:off x="4678364" y="1490663"/>
            <a:ext cx="7720012" cy="496887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5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resentation Title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6" y="1330412"/>
            <a:ext cx="7918450" cy="370337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Autofit/>
          </a:bodyPr>
          <a:lstStyle/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23725" y="6720559"/>
            <a:ext cx="574676" cy="287258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>
            <a:lvl1pPr algn="l" defTabSz="301841">
              <a:defRPr sz="1800" b="0">
                <a:solidFill>
                  <a:schemeClr val="accent3"/>
                </a:solidFill>
                <a:latin typeface="+mn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625475" y="6568230"/>
            <a:ext cx="4243282" cy="37838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8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12935900" y="5595502"/>
            <a:ext cx="208609" cy="1412316"/>
            <a:chOff x="-535250" y="0"/>
            <a:chExt cx="359999" cy="2437252"/>
          </a:xfrm>
        </p:grpSpPr>
        <p:sp>
          <p:nvSpPr>
            <p:cNvPr id="13" name="Овал 12"/>
            <p:cNvSpPr/>
            <p:nvPr userDrawn="1"/>
          </p:nvSpPr>
          <p:spPr bwMode="auto">
            <a:xfrm>
              <a:off x="-535250" y="0"/>
              <a:ext cx="359999" cy="35999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4" name="Овал 13"/>
            <p:cNvSpPr/>
            <p:nvPr userDrawn="1"/>
          </p:nvSpPr>
          <p:spPr bwMode="auto">
            <a:xfrm>
              <a:off x="-535250" y="415450"/>
              <a:ext cx="359999" cy="35999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5" name="Овал 14"/>
            <p:cNvSpPr/>
            <p:nvPr userDrawn="1"/>
          </p:nvSpPr>
          <p:spPr bwMode="auto">
            <a:xfrm>
              <a:off x="-535250" y="830900"/>
              <a:ext cx="359999" cy="35999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6" name="Овал 15"/>
            <p:cNvSpPr/>
            <p:nvPr userDrawn="1"/>
          </p:nvSpPr>
          <p:spPr bwMode="auto">
            <a:xfrm>
              <a:off x="-535250" y="1246349"/>
              <a:ext cx="359999" cy="35999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7" name="Овал 16"/>
            <p:cNvSpPr/>
            <p:nvPr userDrawn="1"/>
          </p:nvSpPr>
          <p:spPr bwMode="auto">
            <a:xfrm>
              <a:off x="-535250" y="1661799"/>
              <a:ext cx="359999" cy="35999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9" name="Овал 18"/>
            <p:cNvSpPr/>
            <p:nvPr userDrawn="1"/>
          </p:nvSpPr>
          <p:spPr bwMode="auto">
            <a:xfrm>
              <a:off x="-535250" y="2077253"/>
              <a:ext cx="359999" cy="35999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5475" y="5181600"/>
            <a:ext cx="7918450" cy="1201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l" defTabSz="426516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  <a:defRPr/>
            </a:pPr>
            <a:r>
              <a:rPr lang="ru-RU"/>
              <a:t>Образец текста</a:t>
            </a:r>
            <a:endParaRPr/>
          </a:p>
          <a:p>
            <a:pPr marL="0" marR="0" lvl="0" indent="0" algn="l" defTabSz="426516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  <a:defRPr/>
            </a:pPr>
            <a:r>
              <a:rPr lang="ru-RU"/>
              <a:t>Второй уровень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marL="0" marR="0" indent="0" algn="l" defTabSz="1259829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1" i="0" u="none" strike="noStrike" cap="none" spc="0">
          <a:solidFill>
            <a:schemeClr val="accent3"/>
          </a:solidFill>
          <a:latin typeface="SB Sans Display Semibold"/>
          <a:ea typeface="+mn-ea"/>
          <a:cs typeface="SB Sans Display Semibold"/>
        </a:defRPr>
      </a:lvl1pPr>
      <a:lvl2pPr marL="0" marR="0" indent="236224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72448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708671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44895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81119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417343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53567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89790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lang="ru-RU" sz="1800" b="0" i="0" u="none" strike="noStrike" cap="none" spc="0">
          <a:solidFill>
            <a:schemeClr val="accent3"/>
          </a:solidFill>
          <a:latin typeface="+mn-lt"/>
          <a:ea typeface="+mn-ea"/>
          <a:cs typeface="+mn-cs"/>
        </a:defRPr>
      </a:lvl1pPr>
      <a:lvl2pPr marL="18000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sz="1800" b="0" i="0" u="none" strike="noStrike" cap="none" spc="0">
          <a:solidFill>
            <a:srgbClr val="000000"/>
          </a:solidFill>
          <a:latin typeface="+mj-lt"/>
          <a:ea typeface="+mn-ea"/>
          <a:cs typeface="+mn-cs"/>
        </a:defRPr>
      </a:lvl2pPr>
      <a:lvl3pPr marL="35560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sz="1800" b="0" i="0" u="none" strike="noStrike" cap="none" spc="0">
          <a:solidFill>
            <a:srgbClr val="000000"/>
          </a:solidFill>
          <a:latin typeface="+mj-lt"/>
          <a:ea typeface="+mn-ea"/>
          <a:cs typeface="+mn-cs"/>
        </a:defRPr>
      </a:lvl3pPr>
      <a:lvl4pPr marL="53975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sz="1800" b="0" i="0" u="none" strike="noStrike" cap="none" spc="0">
          <a:solidFill>
            <a:srgbClr val="000000"/>
          </a:solidFill>
          <a:latin typeface="+mj-lt"/>
          <a:ea typeface="+mn-ea"/>
          <a:cs typeface="+mn-cs"/>
        </a:defRPr>
      </a:lvl4pPr>
      <a:lvl5pPr marL="71755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sz="1800" b="0" i="0" u="none" strike="noStrike" cap="none" spc="0">
          <a:solidFill>
            <a:srgbClr val="000000"/>
          </a:solidFill>
          <a:latin typeface="+mj-lt"/>
          <a:ea typeface="+mn-ea"/>
          <a:cs typeface="+mn-cs"/>
        </a:defRPr>
      </a:lvl5pPr>
      <a:lvl6pPr marL="0" marR="0" indent="1181119" algn="l" defTabSz="426516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850" b="1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417343" algn="l" defTabSz="426516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850" b="1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53567" algn="l" defTabSz="426516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850" b="1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89790" algn="l" defTabSz="426516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850" b="1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36224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72448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708671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44895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81119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417343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53567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89790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4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resentation Title"/>
          <p:cNvSpPr txBox="1">
            <a:spLocks noGrp="1"/>
          </p:cNvSpPr>
          <p:nvPr>
            <p:ph type="title" hasCustomPrompt="1"/>
          </p:nvPr>
        </p:nvSpPr>
        <p:spPr bwMode="auto">
          <a:xfrm>
            <a:off x="625475" y="360363"/>
            <a:ext cx="11772900" cy="87471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Autofit/>
          </a:bodyPr>
          <a:lstStyle/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183" y="6832995"/>
            <a:ext cx="597218" cy="184666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>
            <a:noAutofit/>
          </a:bodyPr>
          <a:lstStyle>
            <a:lvl1pPr algn="l" defTabSz="301841">
              <a:defRPr sz="1200" b="0">
                <a:solidFill>
                  <a:srgbClr val="000000"/>
                </a:solidFill>
                <a:latin typeface="+mj-lt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>‹#›</a:t>
            </a:fld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 bwMode="auto">
          <a:xfrm>
            <a:off x="625475" y="1490663"/>
            <a:ext cx="11764222" cy="4968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>
              <a:defRPr/>
            </a:pPr>
            <a:r>
              <a:rPr lang="ru-RU"/>
              <a:t>Образец текста 12</a:t>
            </a:r>
            <a:r>
              <a:rPr lang="en-US"/>
              <a:t>pt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12935900" y="5595502"/>
            <a:ext cx="208609" cy="1412316"/>
            <a:chOff x="-535250" y="0"/>
            <a:chExt cx="359999" cy="2437252"/>
          </a:xfrm>
        </p:grpSpPr>
        <p:sp>
          <p:nvSpPr>
            <p:cNvPr id="13" name="Овал 12"/>
            <p:cNvSpPr/>
            <p:nvPr userDrawn="1"/>
          </p:nvSpPr>
          <p:spPr bwMode="auto">
            <a:xfrm>
              <a:off x="-535250" y="0"/>
              <a:ext cx="359999" cy="35999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4" name="Овал 13"/>
            <p:cNvSpPr/>
            <p:nvPr userDrawn="1"/>
          </p:nvSpPr>
          <p:spPr bwMode="auto">
            <a:xfrm>
              <a:off x="-535250" y="415450"/>
              <a:ext cx="359999" cy="35999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5" name="Овал 14"/>
            <p:cNvSpPr/>
            <p:nvPr userDrawn="1"/>
          </p:nvSpPr>
          <p:spPr bwMode="auto">
            <a:xfrm>
              <a:off x="-535250" y="830900"/>
              <a:ext cx="359999" cy="35999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6" name="Овал 15"/>
            <p:cNvSpPr/>
            <p:nvPr userDrawn="1"/>
          </p:nvSpPr>
          <p:spPr bwMode="auto">
            <a:xfrm>
              <a:off x="-535250" y="1246349"/>
              <a:ext cx="359999" cy="35999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7" name="Овал 16"/>
            <p:cNvSpPr/>
            <p:nvPr userDrawn="1"/>
          </p:nvSpPr>
          <p:spPr bwMode="auto">
            <a:xfrm>
              <a:off x="-535250" y="1661799"/>
              <a:ext cx="359999" cy="35999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  <p:sp>
          <p:nvSpPr>
            <p:cNvPr id="18" name="Овал 17"/>
            <p:cNvSpPr/>
            <p:nvPr userDrawn="1"/>
          </p:nvSpPr>
          <p:spPr bwMode="auto">
            <a:xfrm>
              <a:off x="-535250" y="2077253"/>
              <a:ext cx="359999" cy="35999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950" b="1">
                <a:solidFill>
                  <a:schemeClr val="bg1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5" r:id="rId12"/>
  </p:sldLayoutIdLst>
  <p:hf hdr="0" ftr="0" dt="0"/>
  <p:txStyles>
    <p:titleStyle>
      <a:lvl1pPr marL="0" marR="0" indent="0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2800" b="1" i="0" u="none" strike="noStrike" cap="none" spc="0">
          <a:solidFill>
            <a:srgbClr val="000000"/>
          </a:solidFill>
          <a:latin typeface="+mj-lt"/>
          <a:ea typeface="+mn-ea"/>
          <a:cs typeface="+mn-cs"/>
        </a:defRPr>
      </a:lvl1pPr>
      <a:lvl2pPr marL="0" marR="0" indent="236224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72448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708671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44895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81119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417343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53567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89790" algn="l" defTabSz="125982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-120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18000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35560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53975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717550" marR="0" indent="0" algn="l" defTabSz="426516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81119" algn="l" defTabSz="426516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850" b="1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417343" algn="l" defTabSz="426516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850" b="1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53567" algn="l" defTabSz="426516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850" b="1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89790" algn="l" defTabSz="426516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850" b="1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36224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72448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708671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44895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81119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417343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53567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89790" algn="ctr" defTabSz="30184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5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cid:image010.png@01DCC366.F1277E1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fg@vbudushee.ru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cid:image009.png@01DCC366.F1277E10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38088" y="1714501"/>
            <a:ext cx="11168430" cy="2628900"/>
          </a:xfrm>
        </p:spPr>
        <p:txBody>
          <a:bodyPr anchor="ctr"/>
          <a:lstStyle/>
          <a:p>
            <a:pPr>
              <a:defRPr/>
            </a:pPr>
            <a:r>
              <a:rPr lang="ru-RU" dirty="0"/>
              <a:t>Дорожная карта проекта</a:t>
            </a:r>
            <a:br>
              <a:rPr lang="ru-RU" dirty="0"/>
            </a:br>
            <a:br>
              <a:rPr lang="ru-RU" dirty="0"/>
            </a:br>
            <a:r>
              <a:rPr lang="ru-RU" sz="4000" dirty="0"/>
              <a:t> </a:t>
            </a:r>
            <a:r>
              <a:rPr lang="ru-RU" sz="3600" dirty="0"/>
              <a:t>«</a:t>
            </a:r>
            <a:r>
              <a:rPr lang="en-US" sz="3600" dirty="0"/>
              <a:t>Pro</a:t>
            </a:r>
            <a:r>
              <a:rPr lang="ru-RU" sz="3600" dirty="0"/>
              <a:t>Финансы»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0C1ECE-0D36-F03D-4030-1C14E21F4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140" y="887231"/>
            <a:ext cx="10866120" cy="1369748"/>
          </a:xfrm>
        </p:spPr>
        <p:txBody>
          <a:bodyPr>
            <a:normAutofit/>
          </a:bodyPr>
          <a:lstStyle/>
          <a:p>
            <a:r>
              <a:rPr lang="ru-RU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 в течение 3 рабочих дней Вам будут начислены Волонтерские часы </a:t>
            </a:r>
            <a:br>
              <a:rPr lang="ru-RU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C38B32B-0574-2AF8-5BFB-4E44854DA0F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66141" y="4139907"/>
            <a:ext cx="20151480" cy="30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8" tIns="47244" rIns="94488" bIns="4724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292"/>
          </a:p>
        </p:txBody>
      </p:sp>
      <p:pic>
        <p:nvPicPr>
          <p:cNvPr id="3" name="Рисунок 2" descr="Изображение выглядит как текст, снимок экрана, Шрифт, Операционная систе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30CF35B-059D-0279-FAEF-00649FF8C0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70" t="11979" r="-3695" b="16560"/>
          <a:stretch>
            <a:fillRect/>
          </a:stretch>
        </p:blipFill>
        <p:spPr>
          <a:xfrm>
            <a:off x="6323498" y="4071832"/>
            <a:ext cx="4618383" cy="2291523"/>
          </a:xfrm>
          <a:prstGeom prst="rect">
            <a:avLst/>
          </a:prstGeom>
        </p:spPr>
      </p:pic>
      <p:pic>
        <p:nvPicPr>
          <p:cNvPr id="4097" name="Рисунок 1">
            <a:extLst>
              <a:ext uri="{FF2B5EF4-FFF2-40B4-BE49-F238E27FC236}">
                <a16:creationId xmlns:a16="http://schemas.microsoft.com/office/drawing/2014/main" id="{03865744-5CD0-FB05-C878-FEE8ED8C3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1" y="1818035"/>
            <a:ext cx="5229860" cy="246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25CC8F-45C3-A392-972B-F6A9793F154C}"/>
              </a:ext>
            </a:extLst>
          </p:cNvPr>
          <p:cNvSpPr txBox="1"/>
          <p:nvPr/>
        </p:nvSpPr>
        <p:spPr bwMode="auto">
          <a:xfrm>
            <a:off x="556591" y="4694374"/>
            <a:ext cx="5742609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800" b="1" kern="100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Баллы Другого дела</a:t>
            </a:r>
            <a:r>
              <a:rPr lang="ru-RU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786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0FACC-F4B7-3609-880C-318CC37C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933" y="346916"/>
            <a:ext cx="11772900" cy="874712"/>
          </a:xfrm>
        </p:spPr>
        <p:txBody>
          <a:bodyPr>
            <a:normAutofit fontScale="90000"/>
          </a:bodyPr>
          <a:lstStyle/>
          <a:p>
            <a:br>
              <a:rPr lang="ru-RU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4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Заходим по адресу:</a:t>
            </a:r>
            <a:br>
              <a:rPr lang="ru-RU" sz="4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CBC8B1-3430-71B7-BB31-4093FD9D2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84" y="1082456"/>
            <a:ext cx="4563434" cy="4563434"/>
          </a:xfrm>
          <a:prstGeom prst="rect">
            <a:avLst/>
          </a:prstGeom>
        </p:spPr>
      </p:pic>
      <p:pic>
        <p:nvPicPr>
          <p:cNvPr id="8" name="Объект 4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99D0A57-E6BF-9648-A8B2-1C984127E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2581" t="31094" r="42679" b="16620"/>
          <a:stretch>
            <a:fillRect/>
          </a:stretch>
        </p:blipFill>
        <p:spPr>
          <a:xfrm>
            <a:off x="98641" y="1221628"/>
            <a:ext cx="7341888" cy="557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01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2C7FBE0-0BD2-E5D8-192C-118126BEE94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ru-RU" smtClean="0"/>
              <a:t>3</a:t>
            </a:fld>
            <a:endParaRPr lang="ru-RU"/>
          </a:p>
        </p:txBody>
      </p:sp>
      <p:pic>
        <p:nvPicPr>
          <p:cNvPr id="7" name="Объект 4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E256A50-1D3E-B119-B766-79F7A7C97E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81" t="31094" r="42679" b="16620"/>
          <a:stretch>
            <a:fillRect/>
          </a:stretch>
        </p:blipFill>
        <p:spPr>
          <a:xfrm>
            <a:off x="194334" y="1113501"/>
            <a:ext cx="7341888" cy="5579835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CC62917-AD91-90FB-A24E-BEEFE3D6C802}"/>
              </a:ext>
            </a:extLst>
          </p:cNvPr>
          <p:cNvSpPr txBox="1">
            <a:spLocks/>
          </p:cNvSpPr>
          <p:nvPr/>
        </p:nvSpPr>
        <p:spPr bwMode="auto">
          <a:xfrm>
            <a:off x="7536222" y="2378561"/>
            <a:ext cx="10866120" cy="136974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marL="0" marR="0" indent="0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800" b="1" i="0" u="none" strike="noStrike" cap="none" spc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0" marR="0" indent="236224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472448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708671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944895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1181119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1417343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1653567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1889790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307" dirty="0"/>
              <a:t>Выбирайте любое </a:t>
            </a:r>
          </a:p>
          <a:p>
            <a:r>
              <a:rPr lang="ru-RU" sz="3307" dirty="0"/>
              <a:t>Доброе Дело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487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A92999B-4144-8004-7EAB-10938DC5C59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279B6FF-8F32-FD18-D995-2F87C8078AF8}"/>
              </a:ext>
            </a:extLst>
          </p:cNvPr>
          <p:cNvSpPr txBox="1">
            <a:spLocks/>
          </p:cNvSpPr>
          <p:nvPr/>
        </p:nvSpPr>
        <p:spPr bwMode="auto">
          <a:xfrm>
            <a:off x="1106805" y="120915"/>
            <a:ext cx="10866120" cy="136974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marL="0" marR="0" indent="0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800" b="1" i="0" u="none" strike="noStrike" cap="none" spc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0" marR="0" indent="236224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472448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708671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944895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1181119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1417343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1653567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1889790" algn="l" defTabSz="1259829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1" i="0" u="none" strike="noStrike" cap="none" spc="-12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307" dirty="0"/>
              <a:t>Выбирайте любое Доброе Дело</a:t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A63A4BE-654B-5EDB-EDAF-225D6AF5BC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85" t="49317" r="42946" b="9980"/>
          <a:stretch>
            <a:fillRect/>
          </a:stretch>
        </p:blipFill>
        <p:spPr>
          <a:xfrm>
            <a:off x="0" y="1297897"/>
            <a:ext cx="4158748" cy="49434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3D75A7-6741-2167-11FB-14071EFF6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689" y="1297897"/>
            <a:ext cx="4061021" cy="49434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23F9695-60E1-BAB2-BFB2-F3549DEFD4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650" y="1297897"/>
            <a:ext cx="3956811" cy="494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37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A021E-2E46-A4C1-3E01-B586C1AEF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Например</a:t>
            </a:r>
            <a:br>
              <a:rPr lang="ru-RU" dirty="0"/>
            </a:br>
            <a:r>
              <a:rPr lang="ru-RU" dirty="0"/>
              <a:t>«Создай </a:t>
            </a:r>
            <a:r>
              <a:rPr lang="ru-RU" dirty="0" err="1"/>
              <a:t>инфостенд</a:t>
            </a:r>
            <a:r>
              <a:rPr lang="ru-RU" dirty="0"/>
              <a:t>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F748E7E-3535-0AEE-5FD2-67E8175F6F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43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3E763-A257-7787-E0CA-AFDC3D4ED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398" y="405670"/>
            <a:ext cx="10866120" cy="1369748"/>
          </a:xfrm>
        </p:spPr>
        <p:txBody>
          <a:bodyPr>
            <a:normAutofit/>
          </a:bodyPr>
          <a:lstStyle/>
          <a:p>
            <a:r>
              <a:rPr lang="ru-RU" sz="3307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Навести на </a:t>
            </a:r>
            <a:r>
              <a:rPr lang="ru-RU" sz="3307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Инфостенд</a:t>
            </a:r>
            <a:r>
              <a:rPr lang="ru-RU" sz="3307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Нажми «помочь»</a:t>
            </a:r>
            <a:br>
              <a:rPr lang="ru-RU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23F3B96-D4CE-E92C-B1ED-7728A6AE84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85" t="49317" r="42946" b="9980"/>
          <a:stretch>
            <a:fillRect/>
          </a:stretch>
        </p:blipFill>
        <p:spPr>
          <a:xfrm>
            <a:off x="866140" y="1372325"/>
            <a:ext cx="4353020" cy="5174343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снимок экрана, программное обеспечение, Мультимедийное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FFAAC07-050B-5D84-C011-0890F004F0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36" t="43576" r="67903" b="13783"/>
          <a:stretch>
            <a:fillRect/>
          </a:stretch>
        </p:blipFill>
        <p:spPr>
          <a:xfrm>
            <a:off x="6525458" y="1372325"/>
            <a:ext cx="3967076" cy="51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36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43190-82C7-246B-3F2A-1379C95C3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018" y="374835"/>
            <a:ext cx="10666242" cy="1166570"/>
          </a:xfrm>
        </p:spPr>
        <p:txBody>
          <a:bodyPr>
            <a:normAutofit/>
          </a:bodyPr>
          <a:lstStyle/>
          <a:p>
            <a:r>
              <a:rPr lang="ru-RU" sz="3203" dirty="0"/>
              <a:t>В документах скачай файл Пример контента для </a:t>
            </a:r>
            <a:r>
              <a:rPr lang="ru-RU" sz="3203" dirty="0" err="1"/>
              <a:t>инфостенда_Инвестиции</a:t>
            </a:r>
            <a:r>
              <a:rPr lang="ru-RU" sz="3203" dirty="0"/>
              <a:t> и отчет об итогах </a:t>
            </a:r>
            <a:r>
              <a:rPr lang="ru-RU" sz="3203" dirty="0" err="1"/>
              <a:t>инфостенда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 descr="Изображение выглядит как текст, программное обеспечение, снимок экрана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4D5FE81-F6C3-6D89-B5EF-8D803FB4A7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608" t="36056" r="49475" b="35386"/>
          <a:stretch>
            <a:fillRect/>
          </a:stretch>
        </p:blipFill>
        <p:spPr>
          <a:xfrm>
            <a:off x="1066018" y="1402412"/>
            <a:ext cx="8828727" cy="45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81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98B5A-2EFF-6B54-20CA-2742D4CC3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363" y="377297"/>
            <a:ext cx="10866120" cy="1369748"/>
          </a:xfrm>
        </p:spPr>
        <p:txBody>
          <a:bodyPr/>
          <a:lstStyle/>
          <a:p>
            <a:r>
              <a:rPr lang="ru-RU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Заполни скачанный файл отчет</a:t>
            </a:r>
            <a:br>
              <a:rPr lang="ru-RU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0F104B-1381-3C29-1937-95CD80C0C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113" y="2714656"/>
            <a:ext cx="10866120" cy="3994649"/>
          </a:xfrm>
        </p:spPr>
        <p:txBody>
          <a:bodyPr/>
          <a:lstStyle/>
          <a:p>
            <a:endParaRPr lang="ru-RU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sz="2800" b="1" kern="100" dirty="0">
              <a:solidFill>
                <a:srgbClr val="00000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ru-RU" sz="2800" b="1" kern="100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Отправляете его на </a:t>
            </a:r>
            <a:r>
              <a:rPr lang="en-US" sz="2800" b="1" kern="100" dirty="0">
                <a:solidFill>
                  <a:srgbClr val="0070C0"/>
                </a:solidFill>
                <a:latin typeface="Aptos" panose="020B00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fg</a:t>
            </a:r>
            <a:r>
              <a:rPr lang="ru-RU" sz="2800" b="1" kern="100" dirty="0">
                <a:solidFill>
                  <a:srgbClr val="0070C0"/>
                </a:solidFill>
                <a:latin typeface="Aptos" panose="020B00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2800" b="1" kern="100" dirty="0">
                <a:solidFill>
                  <a:srgbClr val="0070C0"/>
                </a:solidFill>
                <a:latin typeface="Aptos" panose="020B00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vbudushee</a:t>
            </a:r>
            <a:r>
              <a:rPr lang="ru-RU" sz="2800" b="1" kern="100" dirty="0">
                <a:solidFill>
                  <a:srgbClr val="0070C0"/>
                </a:solidFill>
                <a:latin typeface="Aptos" panose="020B00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800" b="1" kern="100" dirty="0">
                <a:solidFill>
                  <a:srgbClr val="0070C0"/>
                </a:solidFill>
                <a:latin typeface="Aptos" panose="020B00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ru-RU" sz="2800" b="1" kern="100" dirty="0">
                <a:solidFill>
                  <a:srgbClr val="0070C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00FE6A-83B1-6A54-9A00-376E5E7FF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756" y="-150438"/>
            <a:ext cx="190889" cy="30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488" tIns="47244" rIns="94488" bIns="4724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292"/>
          </a:p>
        </p:txBody>
      </p:sp>
      <p:pic>
        <p:nvPicPr>
          <p:cNvPr id="3073" name="Picture 1">
            <a:extLst>
              <a:ext uri="{FF2B5EF4-FFF2-40B4-BE49-F238E27FC236}">
                <a16:creationId xmlns:a16="http://schemas.microsoft.com/office/drawing/2014/main" id="{1C373948-3E95-5FF3-C2D8-E5864800D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0" y="1409822"/>
            <a:ext cx="7250053" cy="213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482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C8A55-470B-EB11-6DE2-E98BB0B3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Такая же механика с Мастер-классом и мероприятием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1378F25-0D20-9C78-B2CF-4DFE6E0216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949627"/>
      </p:ext>
    </p:extLst>
  </p:cSld>
  <p:clrMapOvr>
    <a:masterClrMapping/>
  </p:clrMapOvr>
</p:sld>
</file>

<file path=ppt/theme/theme1.xml><?xml version="1.0" encoding="utf-8"?>
<a:theme xmlns:a="http://schemas.openxmlformats.org/drawingml/2006/main" name="01 Структура презентации">
  <a:themeElements>
    <a:clrScheme name="VvB 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2A7"/>
      </a:accent1>
      <a:accent2>
        <a:srgbClr val="B2EB38"/>
      </a:accent2>
      <a:accent3>
        <a:srgbClr val="1C4F5F"/>
      </a:accent3>
      <a:accent4>
        <a:srgbClr val="6BEAC7"/>
      </a:accent4>
      <a:accent5>
        <a:srgbClr val="FFFF00"/>
      </a:accent5>
      <a:accent6>
        <a:srgbClr val="21A038"/>
      </a:accent6>
      <a:hlink>
        <a:srgbClr val="0563C1"/>
      </a:hlink>
      <a:folHlink>
        <a:srgbClr val="954F72"/>
      </a:folHlink>
    </a:clrScheme>
    <a:fontScheme name="Другая 37">
      <a:majorFont>
        <a:latin typeface="SB Sans Display Semibold"/>
        <a:ea typeface="Arial"/>
        <a:cs typeface="Arial"/>
      </a:majorFont>
      <a:minorFont>
        <a:latin typeface="SB Sans Display"/>
        <a:ea typeface="Arial"/>
        <a:cs typeface="Arial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2 Текст">
  <a:themeElements>
    <a:clrScheme name="VvB 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2A7"/>
      </a:accent1>
      <a:accent2>
        <a:srgbClr val="B2EB38"/>
      </a:accent2>
      <a:accent3>
        <a:srgbClr val="1C4F5F"/>
      </a:accent3>
      <a:accent4>
        <a:srgbClr val="6BEAC7"/>
      </a:accent4>
      <a:accent5>
        <a:srgbClr val="FFFF00"/>
      </a:accent5>
      <a:accent6>
        <a:srgbClr val="21A038"/>
      </a:accent6>
      <a:hlink>
        <a:srgbClr val="0563C1"/>
      </a:hlink>
      <a:folHlink>
        <a:srgbClr val="954F72"/>
      </a:folHlink>
    </a:clrScheme>
    <a:fontScheme name="VkladVBudushee">
      <a:majorFont>
        <a:latin typeface="SB Sans Display"/>
        <a:ea typeface="Arial"/>
        <a:cs typeface="Arial"/>
      </a:majorFont>
      <a:minorFont>
        <a:latin typeface="SB Sans Text"/>
        <a:ea typeface="Arial"/>
        <a:cs typeface="Arial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1715</TotalTime>
  <Words>97</Words>
  <Application>Microsoft Office PowerPoint</Application>
  <DocSecurity>0</DocSecurity>
  <PresentationFormat>Произвольный</PresentationFormat>
  <Paragraphs>22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Aptos</vt:lpstr>
      <vt:lpstr>Arial</vt:lpstr>
      <vt:lpstr>SB Sans Display</vt:lpstr>
      <vt:lpstr>SB Sans Display Semibold</vt:lpstr>
      <vt:lpstr>SB Sans Text</vt:lpstr>
      <vt:lpstr>01 Структура презентации</vt:lpstr>
      <vt:lpstr>02 Текст</vt:lpstr>
      <vt:lpstr>Дорожная карта проекта   «ProФинансы»</vt:lpstr>
      <vt:lpstr> Заходим по адресу: </vt:lpstr>
      <vt:lpstr>Презентация PowerPoint</vt:lpstr>
      <vt:lpstr>Презентация PowerPoint</vt:lpstr>
      <vt:lpstr>Например «Создай инфостенд»</vt:lpstr>
      <vt:lpstr>Навести на Инфостенд          Нажми «помочь» </vt:lpstr>
      <vt:lpstr>В документах скачай файл Пример контента для инфостенда_Инвестиции и отчет об итогах инфостенда </vt:lpstr>
      <vt:lpstr>Заполни скачанный файл отчет </vt:lpstr>
      <vt:lpstr>Такая же механика с Мастер-классом и мероприятием</vt:lpstr>
      <vt:lpstr>И в течение 3 рабочих дней Вам будут начислены Волонтерские часы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ООООООООООчень длиннннннный заголовооооок</dc:title>
  <dc:subject/>
  <dc:creator>Kamasov, Abduljafar</dc:creator>
  <cp:keywords/>
  <dc:description/>
  <cp:lastModifiedBy>Луковская Виктория Г.</cp:lastModifiedBy>
  <cp:revision>601</cp:revision>
  <dcterms:modified xsi:type="dcterms:W3CDTF">2026-08-14T09:57:54Z</dcterms:modified>
  <cp:category/>
  <dc:identifier/>
  <cp:contentStatus/>
  <dc:language/>
  <cp:version/>
</cp:coreProperties>
</file>