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717032"/>
            <a:ext cx="6858000" cy="115976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Центр добра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085184"/>
            <a:ext cx="7344816" cy="57266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Автор проекта: Богданова Евгения Андреевна, специалист по социальной работе с молодежью</a:t>
            </a:r>
          </a:p>
          <a:p>
            <a:pPr algn="ctr"/>
            <a:r>
              <a:rPr lang="ru-RU" dirty="0"/>
              <a:t>г</a:t>
            </a:r>
            <a:r>
              <a:rPr lang="ru-RU" dirty="0" smtClean="0"/>
              <a:t>ород Глазов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0688"/>
            <a:ext cx="1836541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4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8229600" cy="4960208"/>
          </a:xfrm>
        </p:spPr>
        <p:txBody>
          <a:bodyPr/>
          <a:lstStyle/>
          <a:p>
            <a:r>
              <a:rPr lang="ru-RU" dirty="0" smtClean="0"/>
              <a:t>«Центр добра» - это проект по созданию </a:t>
            </a:r>
            <a:r>
              <a:rPr lang="ru-RU" dirty="0"/>
              <a:t>единого информационного, творческого пространства для молодежи города Глазова, вовлеченной в волонтерскую деятельность на базе МБУ «Молодежный центр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Целевая аудитория проекта – молодежь города Глазова.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55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Задачи проекта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Выявление </a:t>
            </a:r>
            <a:r>
              <a:rPr lang="ru-RU" dirty="0"/>
              <a:t>информационных и технических потребностей для работы волонтеров.</a:t>
            </a:r>
          </a:p>
          <a:p>
            <a:r>
              <a:rPr lang="ru-RU" dirty="0" smtClean="0"/>
              <a:t>Обеспечение </a:t>
            </a:r>
            <a:r>
              <a:rPr lang="ru-RU" dirty="0"/>
              <a:t>помещения необходимой для комфортной работы мебелью и техникой.</a:t>
            </a:r>
          </a:p>
          <a:p>
            <a:r>
              <a:rPr lang="ru-RU" dirty="0" smtClean="0"/>
              <a:t>Содействие </a:t>
            </a:r>
            <a:r>
              <a:rPr lang="ru-RU" dirty="0"/>
              <a:t>реализации поставленных «Положением о волонтерских отрядах» целей и задач отрядов.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41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В рамках проекта будет оборудовано помещение, открытое для посещения волонтерами отрядов МБУ «Молодежный центр», с целью совместной досуговой деятельности, инициации новых социально-значимых проектов, реализации программы «Школа </a:t>
            </a:r>
            <a:r>
              <a:rPr lang="ru-RU" dirty="0" smtClean="0"/>
              <a:t>волонтеров», решения </a:t>
            </a:r>
            <a:r>
              <a:rPr lang="ru-RU" dirty="0"/>
              <a:t>рабочих вопросов отрядов.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7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696744" cy="50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8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Центр добра: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станет </a:t>
            </a:r>
            <a:r>
              <a:rPr lang="ru-RU" dirty="0"/>
              <a:t>местом дислокации волонтеров МБУ «Молодежный центр»;</a:t>
            </a:r>
          </a:p>
          <a:p>
            <a:r>
              <a:rPr lang="ru-RU" dirty="0" smtClean="0"/>
              <a:t>позволит </a:t>
            </a:r>
            <a:r>
              <a:rPr lang="ru-RU" dirty="0"/>
              <a:t>встречаться волонтерам в удобное для них время, наладить постоянный график встреч в отрядах;</a:t>
            </a:r>
          </a:p>
          <a:p>
            <a:r>
              <a:rPr lang="ru-RU" dirty="0" smtClean="0"/>
              <a:t>позволит </a:t>
            </a:r>
            <a:r>
              <a:rPr lang="ru-RU" dirty="0"/>
              <a:t>максимально удобно организовать пространство для работы и досуга волонтеров;</a:t>
            </a:r>
          </a:p>
          <a:p>
            <a:r>
              <a:rPr lang="ru-RU" dirty="0" smtClean="0"/>
              <a:t>станет </a:t>
            </a:r>
            <a:r>
              <a:rPr lang="ru-RU" dirty="0"/>
              <a:t>местом проведения тренингов, собраний, конференций с отрядами приглашенных специалистов;</a:t>
            </a:r>
          </a:p>
          <a:p>
            <a:r>
              <a:rPr lang="ru-RU" dirty="0" smtClean="0"/>
              <a:t>повысит </a:t>
            </a:r>
            <a:r>
              <a:rPr lang="ru-RU" dirty="0"/>
              <a:t>продуктивность работы волонтерских отрядов, за счет комфортной и удобной для молодых людей организации рабочего </a:t>
            </a:r>
            <a:r>
              <a:rPr lang="ru-RU" dirty="0" smtClean="0"/>
              <a:t>пространства;</a:t>
            </a:r>
            <a:endParaRPr lang="ru-RU" dirty="0"/>
          </a:p>
          <a:p>
            <a:r>
              <a:rPr lang="ru-RU" dirty="0"/>
              <a:t>станет территорией общения и сотрудничества всех отрядов города Глазова.</a:t>
            </a:r>
          </a:p>
        </p:txBody>
      </p:sp>
    </p:spTree>
    <p:extLst>
      <p:ext uri="{BB962C8B-B14F-4D97-AF65-F5344CB8AC3E}">
        <p14:creationId xmlns:p14="http://schemas.microsoft.com/office/powerpoint/2010/main" val="177235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43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Социальный эффект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Эффектом проекта станет создание положительного образа </a:t>
            </a:r>
            <a:r>
              <a:rPr lang="ru-RU" dirty="0" err="1" smtClean="0"/>
              <a:t>волонтерства</a:t>
            </a:r>
            <a:r>
              <a:rPr lang="ru-RU" dirty="0" smtClean="0"/>
              <a:t> и волонтерского </a:t>
            </a:r>
            <a:r>
              <a:rPr lang="ru-RU" dirty="0"/>
              <a:t>отряда, как средства достижения целей  в глазах подростков и молодежи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17135"/>
            <a:ext cx="4023762" cy="2681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6" t="15066" r="21304"/>
          <a:stretch/>
        </p:blipFill>
        <p:spPr>
          <a:xfrm>
            <a:off x="529558" y="3317135"/>
            <a:ext cx="4080420" cy="268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11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</TotalTime>
  <Words>231</Words>
  <Application>Microsoft Office PowerPoint</Application>
  <PresentationFormat>Экран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Начальная</vt:lpstr>
      <vt:lpstr>Центр добра</vt:lpstr>
      <vt:lpstr>Презентация PowerPoint</vt:lpstr>
      <vt:lpstr>Задачи проекта</vt:lpstr>
      <vt:lpstr>Презентация PowerPoint</vt:lpstr>
      <vt:lpstr>Презентация PowerPoint</vt:lpstr>
      <vt:lpstr>Центр добра:  </vt:lpstr>
      <vt:lpstr>Социальный эффект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добра</dc:title>
  <dc:creator>Алексей</dc:creator>
  <cp:lastModifiedBy>Алексей</cp:lastModifiedBy>
  <cp:revision>3</cp:revision>
  <dcterms:created xsi:type="dcterms:W3CDTF">2020-04-29T18:55:19Z</dcterms:created>
  <dcterms:modified xsi:type="dcterms:W3CDTF">2020-04-29T19:14:10Z</dcterms:modified>
</cp:coreProperties>
</file>