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485872-AEBA-4736-AB5E-1156CF5AC43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FCF3A-5262-4B4A-9330-2BC9459E7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485872-AEBA-4736-AB5E-1156CF5AC43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FCF3A-5262-4B4A-9330-2BC9459E7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485872-AEBA-4736-AB5E-1156CF5AC43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FCF3A-5262-4B4A-9330-2BC9459E7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485872-AEBA-4736-AB5E-1156CF5AC43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FCF3A-5262-4B4A-9330-2BC9459E7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485872-AEBA-4736-AB5E-1156CF5AC43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FCF3A-5262-4B4A-9330-2BC9459E7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485872-AEBA-4736-AB5E-1156CF5AC43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FCF3A-5262-4B4A-9330-2BC9459E7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485872-AEBA-4736-AB5E-1156CF5AC43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FCF3A-5262-4B4A-9330-2BC9459E7A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485872-AEBA-4736-AB5E-1156CF5AC43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FCF3A-5262-4B4A-9330-2BC9459E7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485872-AEBA-4736-AB5E-1156CF5AC43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FCF3A-5262-4B4A-9330-2BC9459E7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485872-AEBA-4736-AB5E-1156CF5AC43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0FCF3A-5262-4B4A-9330-2BC9459E7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2485872-AEBA-4736-AB5E-1156CF5AC43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B0FCF3A-5262-4B4A-9330-2BC9459E7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2485872-AEBA-4736-AB5E-1156CF5AC438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B0FCF3A-5262-4B4A-9330-2BC9459E7A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vk.com/vc_proryv" TargetMode="External"/><Relationship Id="rId7" Type="http://schemas.openxmlformats.org/officeDocument/2006/relationships/hyperlink" Target="https://www.instagram.com/starostvradostvlg/" TargetMode="External"/><Relationship Id="rId2" Type="http://schemas.openxmlformats.org/officeDocument/2006/relationships/hyperlink" Target="https://vk.com/rc_vo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k.com/starikamru" TargetMode="External"/><Relationship Id="rId5" Type="http://schemas.openxmlformats.org/officeDocument/2006/relationships/hyperlink" Target="https://ok.ru/" TargetMode="External"/><Relationship Id="rId4" Type="http://schemas.openxmlformats.org/officeDocument/2006/relationships/hyperlink" Target="http://442fz.volganet.ru/025001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78579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Древо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желаний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MyColl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357298"/>
            <a:ext cx="4572000" cy="4572000"/>
          </a:xfrm>
        </p:spPr>
      </p:pic>
      <p:sp>
        <p:nvSpPr>
          <p:cNvPr id="8" name="TextBox 7"/>
          <p:cNvSpPr txBox="1"/>
          <p:nvPr/>
        </p:nvSpPr>
        <p:spPr>
          <a:xfrm>
            <a:off x="2500298" y="5929330"/>
            <a:ext cx="7854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проекта     Золотарева Ольга Сергеевна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Волгоград                     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42852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Всероссийский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 «Доброволец России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–2020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571480"/>
            <a:ext cx="5763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Номинация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«Рожденные помогать»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142852"/>
            <a:ext cx="8229600" cy="914400"/>
          </a:xfrm>
        </p:spPr>
        <p:txBody>
          <a:bodyPr/>
          <a:lstStyle/>
          <a:p>
            <a:r>
              <a:rPr lang="ru-RU" sz="3200" dirty="0" smtClean="0"/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ачественные результаты  проекта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4500594" cy="542928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Качественные результаты: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результате проведения  мероприятий проекта у проживающих улучшатся навыки общения с молодежью и серебряными волонтерами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пожилых людей функции мышления, памяти, речи напрямую зависят от действий рук. В результате занятий по развитию мелкой моторике мы запустим процесс возрождения всех этих качеств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Рисунки и аппликации будут оформлены в рамочки и развешены в комнатах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проживающих что улучшит настроение и настроит на позитив.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85926"/>
            <a:ext cx="4357686" cy="452596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Положительные эмоции во время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улучшению занятий проекта будут способствовать оздоровлению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состояния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пожилых людей, что поможет улучшить качество их жизни в доме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престарелых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инвалидов.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Молодые волонтеры научатся искусству общения с пожилыми людьми, сотрудничеству и взаимодействию с 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  молодых людей будет запущен процесс формирования терпимого и уважительного отношения к пожилым и немощным старикам.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38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42852"/>
            <a:ext cx="2786082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9144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Количественные результаты проекта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рамках проекта планируется  проведение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мастер-классов "Дерево желаний" для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 проживающих в Доме престарелых и инвалидов. Количество изготовленных поделок "Дерево желания" - 50, рисунков и аппликаций - 50 шт. </a:t>
            </a:r>
            <a:endParaRPr lang="ru-RU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Рисунки и аппликации будут оформлены в рамочки и развешены в комнатах проживающих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Предположительное количество привлеченных добровольцев - 50 человек.</a:t>
            </a:r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785794"/>
            <a:ext cx="4038600" cy="4525963"/>
          </a:xfrm>
        </p:spPr>
        <p:txBody>
          <a:bodyPr>
            <a:normAutofit fontScale="92500" lnSpcReduction="20000"/>
          </a:bodyPr>
          <a:lstStyle/>
          <a:p>
            <a:endParaRPr lang="ru-RU" sz="1800" dirty="0"/>
          </a:p>
        </p:txBody>
      </p:sp>
      <p:pic>
        <p:nvPicPr>
          <p:cNvPr id="7" name="Рисунок 6" descr="MyColl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28736"/>
            <a:ext cx="4214842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9144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Вся информация о проведенных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 планируемых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мероприятиях проекта будет выложена в социальных сетях.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hlinkClick r:id="rId2"/>
              </a:rPr>
              <a:t>https://vk.com/rc_vo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https://vk.com/vc_proryv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http://442fz.volganet.ru/025001/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https://ok.ru/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https://vk.com/starikamru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https://www.instagram.com/starostvradostvlg/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6" descr="Вол. группа.jpg"/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465138" y="2015612"/>
            <a:ext cx="4038600" cy="403486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14356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i="1" dirty="0" smtClean="0"/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Цель проекта:</a:t>
            </a:r>
          </a:p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Помощь в социальной адаптации проживающим в Доме престарелых и инвалидов.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Улучшение качества жизни  и поддержание жизненного тонуса пожилых людей в Доме престарелых и инвалидов.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Привлечение к социальному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волонтерству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молодого поколения.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685800" y="428604"/>
            <a:ext cx="3457572" cy="585791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Мастер-класс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Дерево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желаний" - это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общение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волонтерами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занятие по развитию мелкой моторики, но и погружение в сказку "Исполнение желаний". Самовнушение, аутотренинг - это программа, помогающая запустить в голове процесс оздоровления. "Главное- захотеть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время мастер-класса 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различных материалов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будет изготовлено "Дерево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желаний« 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раскрашена картинка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собрана аппликация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замыслу каждого проживающего. </a:t>
            </a:r>
          </a:p>
          <a:p>
            <a:endParaRPr lang="ru-RU" dirty="0"/>
          </a:p>
        </p:txBody>
      </p:sp>
      <p:pic>
        <p:nvPicPr>
          <p:cNvPr id="8" name="Содержимое 7" descr="MyCollages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6248" y="1214422"/>
            <a:ext cx="4572000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1440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Проживающие в Доме престарелых и инвалидов, пусть даже и не одинокие, чувствуют себя брошенными и никому не нужными.  И посещение волонтеров приносит им радость, меняет их жизнь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лучшему.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понимают, что они для кого-то важны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нтересны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_08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5784" y="1770063"/>
            <a:ext cx="3017308" cy="4525962"/>
          </a:xfrm>
        </p:spPr>
      </p:pic>
      <p:pic>
        <p:nvPicPr>
          <p:cNvPr id="8" name="Содержимое 7" descr="IMG_20200225_1430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80456" y="1770063"/>
            <a:ext cx="3389964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64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428604"/>
            <a:ext cx="4038600" cy="2693715"/>
          </a:xfrm>
        </p:spPr>
      </p:pic>
      <p:pic>
        <p:nvPicPr>
          <p:cNvPr id="6" name="Содержимое 5" descr="JdJewd-cuhQ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928670"/>
            <a:ext cx="3394472" cy="4525962"/>
          </a:xfrm>
        </p:spPr>
      </p:pic>
      <p:pic>
        <p:nvPicPr>
          <p:cNvPr id="8" name="Рисунок 7" descr="IMG_26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357562"/>
            <a:ext cx="4071966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1440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результате проведения  мероприятий проекта у проживающих улучшатся навыки общения с молодежью.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_10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714488"/>
            <a:ext cx="3017308" cy="4525962"/>
          </a:xfrm>
        </p:spPr>
      </p:pic>
      <p:pic>
        <p:nvPicPr>
          <p:cNvPr id="8" name="Содержимое 7" descr="DSC_10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102" y="1770063"/>
            <a:ext cx="3198672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772400" cy="914400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пожилых людей функции мышления, памяти, речи напрямую зависят от действий рук. В результате занятий по развитию мелкой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моторики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запустим процесс возрождения всех этих качеств.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20200225_1422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071678"/>
            <a:ext cx="3143272" cy="4143404"/>
          </a:xfrm>
        </p:spPr>
      </p:pic>
      <p:pic>
        <p:nvPicPr>
          <p:cNvPr id="5" name="Рисунок 4" descr="DSC_09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500306"/>
            <a:ext cx="4286280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85838"/>
          </a:xfrm>
        </p:spPr>
        <p:txBody>
          <a:bodyPr/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Положительные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эмоции во время занятий проекта будут способствовать оздоровлению и улучшению состояния пожилых людей, поможет улучшить качество их жизни в доме престарелых и инвалидов.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_08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000240"/>
            <a:ext cx="3017308" cy="4373581"/>
          </a:xfrm>
        </p:spPr>
      </p:pic>
      <p:pic>
        <p:nvPicPr>
          <p:cNvPr id="6" name="Содержимое 5" descr="DSC_08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2000240"/>
            <a:ext cx="3017308" cy="442915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91440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Молодые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волонтеры научатся искусству общения с пожилыми людьми, сотрудничеству и взаимодействию с ними.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5SMKngzbpM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8202" y="1770063"/>
            <a:ext cx="3394472" cy="4525962"/>
          </a:xfrm>
        </p:spPr>
      </p:pic>
      <p:pic>
        <p:nvPicPr>
          <p:cNvPr id="18" name="Содержимое 17" descr="IMG_388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5138" y="2688588"/>
            <a:ext cx="4038600" cy="268891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18">
      <a:dk1>
        <a:srgbClr val="84C5D6"/>
      </a:dk1>
      <a:lt1>
        <a:srgbClr val="28476D"/>
      </a:lt1>
      <a:dk2>
        <a:srgbClr val="28476D"/>
      </a:dk2>
      <a:lt2>
        <a:srgbClr val="28476D"/>
      </a:lt2>
      <a:accent1>
        <a:srgbClr val="4F81BD"/>
      </a:accent1>
      <a:accent2>
        <a:srgbClr val="C0504D"/>
      </a:accent2>
      <a:accent3>
        <a:srgbClr val="4BACC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337</TotalTime>
  <Words>291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Метро</vt:lpstr>
      <vt:lpstr>          Древо желаний</vt:lpstr>
      <vt:lpstr>Слайд 2</vt:lpstr>
      <vt:lpstr>Слайд 3</vt:lpstr>
      <vt:lpstr>Проживающие в Доме престарелых и инвалидов, пусть даже и не одинокие, чувствуют себя брошенными и никому не нужными.  И посещение волонтеров приносит им радость, меняет их жизнь к лучшему. И они понимают, что они для кого-то важны и нтересны. </vt:lpstr>
      <vt:lpstr>Слайд 5</vt:lpstr>
      <vt:lpstr>      В результате проведения  мероприятий проекта у проживающих улучшатся навыки общения с молодежью.</vt:lpstr>
      <vt:lpstr>У пожилых людей функции мышления, памяти, речи напрямую зависят от действий рук. В результате занятий по развитию мелкой моторики мы запустим процесс возрождения всех этих качеств. </vt:lpstr>
      <vt:lpstr>           Положительные эмоции во время занятий проекта будут способствовать оздоровлению и улучшению состояния пожилых людей, поможет улучшить качество их жизни в доме престарелых и инвалидов. </vt:lpstr>
      <vt:lpstr>           Молодые волонтеры научатся искусству общения с пожилыми людьми, сотрудничеству и взаимодействию с ними.   </vt:lpstr>
      <vt:lpstr>   Качественные результаты  проекта</vt:lpstr>
      <vt:lpstr>Количественные результаты проекта</vt:lpstr>
      <vt:lpstr>Вся информация о проведенных и планируемых мероприятиях проекта будет выложена в социальных сетях.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Древо желаний</dc:title>
  <dc:creator>bayard</dc:creator>
  <cp:lastModifiedBy>bayard</cp:lastModifiedBy>
  <cp:revision>33</cp:revision>
  <dcterms:created xsi:type="dcterms:W3CDTF">2020-04-17T16:09:36Z</dcterms:created>
  <dcterms:modified xsi:type="dcterms:W3CDTF">2020-04-20T11:20:14Z</dcterms:modified>
</cp:coreProperties>
</file>