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6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22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5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2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3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3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4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1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10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BFC3-7127-45CB-884E-327AE4AEE935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3908-855B-4A21-8E5B-1484CEB73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8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1816" y="1778012"/>
            <a:ext cx="69576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волонтерской</a:t>
            </a:r>
          </a:p>
          <a:p>
            <a:pPr algn="ctr"/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 в школе </a:t>
            </a:r>
          </a:p>
          <a:p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«Копилка идей»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1623" y="391189"/>
            <a:ext cx="1007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Муниципальное автономное учреждение «Средняя школа № 7»</a:t>
            </a:r>
          </a:p>
          <a:p>
            <a:r>
              <a:rPr lang="ru-RU" dirty="0" smtClean="0"/>
              <a:t> городского округа город Урюпинск Волгоградской области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4192" y="61502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Урюпинск  2020 г.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0" y="4410416"/>
            <a:ext cx="6137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Автор: Черпак Елена Ивановна, заместитель директора по воспитательной работе.</a:t>
            </a:r>
          </a:p>
          <a:p>
            <a:r>
              <a:rPr lang="ru-RU" dirty="0" smtClean="0"/>
              <a:t>cherpak-2011@mail.ru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31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170" y="459350"/>
            <a:ext cx="7423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проекта: </a:t>
            </a:r>
            <a:r>
              <a:rPr lang="ru-RU" dirty="0" smtClean="0"/>
              <a:t>создание в школе мотивационной среды для развития добровольческой деятельности.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5623" y="1692368"/>
            <a:ext cx="110196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> </a:t>
            </a:r>
          </a:p>
          <a:p>
            <a:r>
              <a:rPr lang="ru-RU" dirty="0" smtClean="0"/>
              <a:t>- реализовывать инициативы учащихся в области </a:t>
            </a:r>
            <a:r>
              <a:rPr lang="ru-RU" dirty="0" err="1" smtClean="0"/>
              <a:t>волонтерства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- научить учащихся организовывать «дела»: разрабатывать план работы, направленный на реализацию дела;</a:t>
            </a:r>
          </a:p>
          <a:p>
            <a:r>
              <a:rPr lang="ru-RU" dirty="0" smtClean="0"/>
              <a:t>- создать благоприятные условия для волонтерской деятельности учащихся школы посредством организации команд для реализации одного дела.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22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008" y="1081426"/>
            <a:ext cx="285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Сроки реализации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78085" y="1081426"/>
            <a:ext cx="2908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сентябрь 2020 – май  2021г.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5008" y="1934280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Этапы реализации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8574" y="193428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 этап: сентябрь 2020 г. – информационная кампания;</a:t>
            </a:r>
          </a:p>
          <a:p>
            <a:r>
              <a:rPr lang="ru-RU" dirty="0" smtClean="0"/>
              <a:t>2 этап: октябрь – декабрь 2020г. – апробация проекта (создание «Копилки идей» - карточек с описанием конкретных инициатив, обучение по составлению плана реализации «дела»);</a:t>
            </a:r>
          </a:p>
          <a:p>
            <a:r>
              <a:rPr lang="ru-RU" dirty="0" smtClean="0"/>
              <a:t>3 этап: январь – апрель 2021г. – реализация инициатив</a:t>
            </a:r>
          </a:p>
          <a:p>
            <a:r>
              <a:rPr lang="ru-RU" dirty="0" smtClean="0"/>
              <a:t>4 этап: май 2021 г. – оценка результатов реализации проекта, оценка возможности продолжения через создание традиций.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5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5112" y="1380364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39408" y="13803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дети получат возможность проявить себя как волонтёры в зависимости от своих интересов, реализовать свой творческий и организаторский потенциал и получить признание посредством вовлечения их в социальный опыт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5112" y="3402595"/>
            <a:ext cx="236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Уникальность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39408" y="340259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организатор волонтёрской деятельности оставляет право ребят на самостоятельность, выбор как «дела», так и команды.</a:t>
            </a:r>
          </a:p>
          <a:p>
            <a:pPr algn="just"/>
            <a:r>
              <a:rPr lang="ru-RU" dirty="0" smtClean="0"/>
              <a:t>в школе действует три волонтёрских отряда, но состав в них может меняться: волонтёр сам выбирает, в каком деле он участвует в данный момент. При этом командир каждого отряда в другом отряде может выполнять роль обычного члена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58004" y="4290009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Новизна проекта: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683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1582588"/>
            <a:ext cx="3404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Ожидаемые результаты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53708" y="158258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- повысится уровень заинтересованности в волонтёрской деятельности;</a:t>
            </a:r>
          </a:p>
          <a:p>
            <a:pPr algn="just"/>
            <a:r>
              <a:rPr lang="ru-RU" dirty="0" smtClean="0"/>
              <a:t>- снизится / будут отсутствовать правонарушения и конфликты между учащимися / группами учащихся;</a:t>
            </a:r>
          </a:p>
          <a:p>
            <a:pPr algn="just"/>
            <a:r>
              <a:rPr lang="ru-RU" dirty="0" smtClean="0"/>
              <a:t>- будет эффективно организована образовательная и досуговая сферы деятельности 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5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0" y="1245760"/>
            <a:ext cx="5853054" cy="4170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4" y="2136531"/>
            <a:ext cx="5310553" cy="398291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77354" y="3978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«Мастерская Деда Мороза» - проведение мастер-класса волонтерами по изготовлению игрушек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777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823"/>
            <a:ext cx="12192000" cy="57523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2110" y="29603"/>
            <a:ext cx="3695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«Водитель, не спеши!»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20089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55" y="1969476"/>
            <a:ext cx="7971692" cy="4484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3638" y="580292"/>
            <a:ext cx="5345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занятия для младших 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01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7" y="753940"/>
            <a:ext cx="7916008" cy="5937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1223" y="307731"/>
            <a:ext cx="509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волонтерами экологического урока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711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344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</cp:revision>
  <dcterms:created xsi:type="dcterms:W3CDTF">2020-04-28T21:46:37Z</dcterms:created>
  <dcterms:modified xsi:type="dcterms:W3CDTF">2020-04-28T22:16:25Z</dcterms:modified>
</cp:coreProperties>
</file>