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88" r:id="rId5"/>
    <p:sldId id="289" r:id="rId6"/>
    <p:sldId id="291" r:id="rId7"/>
    <p:sldId id="293" r:id="rId8"/>
    <p:sldId id="294" r:id="rId9"/>
    <p:sldId id="270" r:id="rId10"/>
    <p:sldId id="285" r:id="rId11"/>
    <p:sldId id="300" r:id="rId12"/>
    <p:sldId id="299" r:id="rId13"/>
    <p:sldId id="296" r:id="rId14"/>
    <p:sldId id="265" r:id="rId15"/>
    <p:sldId id="297" r:id="rId16"/>
    <p:sldId id="277" r:id="rId17"/>
    <p:sldId id="301" r:id="rId18"/>
    <p:sldId id="303" r:id="rId19"/>
    <p:sldId id="304" r:id="rId20"/>
    <p:sldId id="302" r:id="rId21"/>
    <p:sldId id="298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0AFAC1-22E1-4F24-88C5-F630B0254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49DAEC1-D2D9-44B1-8E2E-9D0058BE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9AD1EC-4E77-409A-AB16-EB7A6E4E4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B37599-8EFE-4917-AD0F-E25CFA83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698DF9-08AB-41FB-A745-5FD8BD67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35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54C5E-F801-460D-8455-9B604B9F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F8A6721-8E61-4621-9E02-BA1172DAE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449DD2-1140-470D-8EEE-CCADD378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78FB72-8342-491D-ACE1-9C889066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452BEB-0DB4-4D62-9454-B97D76E4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0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0FEDC9-9BBC-44C9-A8E4-B4F8FA921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A23A3C-6AC7-4EBD-A643-7B33F038B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73AD1A-D533-4959-9E54-A2FB7DF3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C85319-DF5C-4A28-8E40-A3F9684B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E41C0E-D433-4540-A318-BB3FD210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3286CC-DCE6-4AD4-9F97-736BC9C8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9C4BDD-172F-4ADB-BB37-80658E60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64F454-0A1B-432A-B293-60403696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C20E3A-827C-41DE-ADD8-5B9D9862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835510-7839-4589-A927-E5DD416A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0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0CBE37-D13F-464B-9B94-2067110A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1391D9-EB65-4D61-8F5B-7D94E9803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C299A2-B9D1-49F1-A045-7477D724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E30D59-0284-4B22-9E35-B5B313A5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9C7A71-95FB-4814-8A72-721AEDF3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C7C57C-7DF8-4FFF-91E1-0448CCD8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2439A8-5674-4353-951B-90F2921E1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C554ED3-3E85-4D41-8163-B0F371F69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A6B5E2-1CC1-4440-8B84-23532C65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BCFE39-8FD3-4701-A922-890D79E4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9518D6-20D9-4513-BEE1-55BBBD79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8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A8AED1-83E0-4360-810F-E9565BA4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7776E0-24AB-41CF-9D1D-13BF0952A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7E1AC1-86A2-454F-9426-AA7F1B9F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68A92FF-F627-4596-B69F-8430A3DED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42D3944-28B3-46FF-8E9D-A90ACCDA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E546E26-2880-4C0D-8174-B100518C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2C01C9D-1A02-4C3A-8047-2E389C3A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9A195C7-7DC8-446D-8B33-01B05563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D83E9A-4599-4C23-9BE4-BAAF96FD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3BFD56E-2812-4A83-8F92-0E1B0E73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9DBA2EA-B625-444F-B832-9A648450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446CC8F-4408-4DF2-88F0-4BCB6016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1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01D0428-3698-4C4F-948A-20547AEE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9B64B34-48CF-4723-AA7F-F8BD0510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26FDA33-A0BB-4CBA-A3C9-77598BF2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FAE5C5-9F96-43FF-89F2-099300A0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B093D0-70D2-45E9-ABD1-9D9789C7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5EB610-8257-4E74-B26E-19D68F16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805C4C-DCC9-4ADF-8E62-736DB5F4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09C3AF-2F34-49CB-A312-CDD487DB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3BEBB6B-B4D3-44B1-B15A-440C3B12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6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CF716C-72C3-4340-9068-A75FDD5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BBEAC3B-D19A-4D34-84A2-0FF1952F9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CCCC7A5-FB03-4786-B8C8-54C51D62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E993E6-0E6B-4D95-9CA7-63EAFA55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B3F1EA-C065-4363-AF17-0702D8D0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A75A50-36FD-4FD5-B63B-9F8FF08D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8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611A3-3F25-43EB-A64E-DEED79C7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4B6BFB-E061-437F-976A-25661B982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411488-6BBE-41E1-803A-1F8D5E1F0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23F63-5378-47A9-A4EC-6B4EAB64762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BAA37D-C6BE-47D7-ACCD-3A662C8FF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7945EA-74B7-43E5-8D21-B80F36AF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D5411-CE6E-4256-9F9B-B31216A06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6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5922" y="3340101"/>
            <a:ext cx="4084107" cy="4836795"/>
            <a:chOff x="0" y="0"/>
            <a:chExt cx="8168214" cy="9673590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1435895" y="2036143"/>
              <a:ext cx="6823242" cy="2569108"/>
              <a:chOff x="0" y="0"/>
              <a:chExt cx="1079350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-168048" y="4882144"/>
              <a:ext cx="7349881" cy="2569108"/>
              <a:chOff x="0" y="0"/>
              <a:chExt cx="116265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7204633" y="-829509"/>
            <a:ext cx="2284640" cy="2843777"/>
            <a:chOff x="0" y="0"/>
            <a:chExt cx="4569280" cy="5687554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27432" y="2577082"/>
              <a:ext cx="4305215" cy="1860867"/>
              <a:chOff x="0" y="0"/>
              <a:chExt cx="940228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8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528051" y="1128897"/>
              <a:ext cx="3963799" cy="1860867"/>
              <a:chOff x="0" y="0"/>
              <a:chExt cx="865665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5" y="279400"/>
                      <a:pt x="84026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1879600" y="-1549400"/>
            <a:ext cx="7272408" cy="8612690"/>
            <a:chOff x="0" y="0"/>
            <a:chExt cx="14544816" cy="17225380"/>
          </a:xfrm>
        </p:grpSpPr>
        <p:grpSp>
          <p:nvGrpSpPr>
            <p:cNvPr id="13" name="Group 13"/>
            <p:cNvGrpSpPr/>
            <p:nvPr/>
          </p:nvGrpSpPr>
          <p:grpSpPr>
            <a:xfrm rot="-2700000">
              <a:off x="2556842" y="3625680"/>
              <a:ext cx="12149878" cy="4574709"/>
              <a:chOff x="0" y="0"/>
              <a:chExt cx="1079350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2700000">
              <a:off x="-299237" y="8693441"/>
              <a:ext cx="13087643" cy="4574709"/>
              <a:chOff x="0" y="0"/>
              <a:chExt cx="1162657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916812" y="3055236"/>
            <a:ext cx="102362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ru-RU" sz="6667" spc="-575" dirty="0">
                <a:solidFill>
                  <a:srgbClr val="1D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Волонтерский </a:t>
            </a:r>
            <a:r>
              <a:rPr lang="ru-RU" sz="6667" spc="-575" dirty="0" smtClean="0">
                <a:solidFill>
                  <a:srgbClr val="1D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  <a:endParaRPr lang="ru-RU" sz="6667" spc="-575" dirty="0">
              <a:solidFill>
                <a:srgbClr val="1D61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000"/>
              </a:lnSpc>
            </a:pPr>
            <a:r>
              <a:rPr lang="ru-RU" sz="6667" spc="-575" smtClean="0">
                <a:solidFill>
                  <a:srgbClr val="1D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социально-гуманитарного </a:t>
            </a:r>
            <a:r>
              <a:rPr lang="ru-RU" sz="6667" spc="-575" dirty="0">
                <a:solidFill>
                  <a:srgbClr val="1D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колледжа  </a:t>
            </a:r>
            <a:endParaRPr lang="en-US" sz="6667" spc="-575" dirty="0">
              <a:solidFill>
                <a:srgbClr val="1D61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7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0" y="4503313"/>
            <a:ext cx="2560992" cy="3032975"/>
            <a:chOff x="0" y="0"/>
            <a:chExt cx="5121985" cy="6065950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900397" y="1276790"/>
              <a:ext cx="4278603" cy="1610992"/>
              <a:chOff x="0" y="0"/>
              <a:chExt cx="107935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05377" y="3061412"/>
              <a:ext cx="4608838" cy="1610992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0742228" y="-288297"/>
            <a:ext cx="2080394" cy="2589544"/>
            <a:chOff x="0" y="0"/>
            <a:chExt cx="4160788" cy="5179088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24979" y="2346691"/>
              <a:ext cx="3920329" cy="1694505"/>
              <a:chOff x="0" y="0"/>
              <a:chExt cx="940228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8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480843" y="1027974"/>
              <a:ext cx="3609436" cy="1694505"/>
              <a:chOff x="0" y="0"/>
              <a:chExt cx="8656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5" y="279400"/>
                      <a:pt x="84026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-2355708" y="-1754690"/>
            <a:ext cx="7272408" cy="8612690"/>
            <a:chOff x="0" y="0"/>
            <a:chExt cx="14544816" cy="17225380"/>
          </a:xfrm>
        </p:grpSpPr>
        <p:grpSp>
          <p:nvGrpSpPr>
            <p:cNvPr id="14" name="Group 14"/>
            <p:cNvGrpSpPr/>
            <p:nvPr/>
          </p:nvGrpSpPr>
          <p:grpSpPr>
            <a:xfrm rot="-2700000">
              <a:off x="2556842" y="3625680"/>
              <a:ext cx="12149878" cy="4574709"/>
              <a:chOff x="0" y="0"/>
              <a:chExt cx="1079350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-2700000">
              <a:off x="-299237" y="8693441"/>
              <a:ext cx="13087643" cy="4574709"/>
              <a:chOff x="0" y="0"/>
              <a:chExt cx="1162657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8C637A-25E9-469C-9CBB-81E3BA3E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8" y="589802"/>
            <a:ext cx="4258797" cy="56783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9374793-597C-4226-B730-AE0012ED4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10" y="653070"/>
            <a:ext cx="4258797" cy="56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4418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7346" y="-3964035"/>
            <a:ext cx="8432054" cy="10313413"/>
            <a:chOff x="0" y="0"/>
            <a:chExt cx="16864108" cy="2062682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353120" y="10558573"/>
              <a:ext cx="15444285" cy="5398459"/>
              <a:chOff x="0" y="0"/>
              <a:chExt cx="1162657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21989" y="5395062"/>
              <a:ext cx="17495655" cy="5398459"/>
              <a:chOff x="0" y="0"/>
              <a:chExt cx="1317086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29168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291686" h="360680">
                    <a:moveTo>
                      <a:pt x="1291686" y="180340"/>
                    </a:moveTo>
                    <a:cubicBezTo>
                      <a:pt x="1291686" y="81280"/>
                      <a:pt x="1211676" y="0"/>
                      <a:pt x="111134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111346" y="360680"/>
                    </a:lnTo>
                    <a:cubicBezTo>
                      <a:pt x="1210406" y="360680"/>
                      <a:pt x="1291686" y="279400"/>
                      <a:pt x="1291686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-1669908" y="3628352"/>
            <a:ext cx="4295963" cy="5087696"/>
            <a:chOff x="0" y="0"/>
            <a:chExt cx="8591926" cy="10175392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1510380" y="2141765"/>
              <a:ext cx="7177187" cy="2702376"/>
              <a:chOff x="0" y="0"/>
              <a:chExt cx="1079350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-176766" y="5135397"/>
              <a:ext cx="7731144" cy="2702376"/>
              <a:chOff x="0" y="0"/>
              <a:chExt cx="116265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854D4B5-EC85-4846-9995-31191D964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9" y="221263"/>
            <a:ext cx="5548896" cy="36999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E111D1F-25C7-44D6-AC43-6247ABBA8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01" y="2870201"/>
            <a:ext cx="5689600" cy="37938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25E6636-78C2-49DA-A51C-8B5ED1DD1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40" y="999833"/>
            <a:ext cx="7286077" cy="48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9997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283831" y="4813564"/>
            <a:ext cx="3065977" cy="3657425"/>
            <a:chOff x="0" y="0"/>
            <a:chExt cx="6131955" cy="7314849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323152" y="1814806"/>
              <a:ext cx="5969241" cy="2018753"/>
              <a:chOff x="0" y="0"/>
              <a:chExt cx="1201682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32049" y="3549828"/>
              <a:ext cx="5775387" cy="2018753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633451" y="-1472936"/>
            <a:ext cx="3405738" cy="4062727"/>
            <a:chOff x="0" y="0"/>
            <a:chExt cx="6811476" cy="8125454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21EDF9-4A5B-47EE-85C3-561E98DBC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19" y="766603"/>
            <a:ext cx="8303281" cy="5533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2369036-0A02-4DE2-A7C7-522F93F1D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0" y="635000"/>
            <a:ext cx="3977303" cy="5308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708DD7F-7CA0-4952-B28C-55429FC72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87" y="8382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4600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1410159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indent="450000" algn="ctr"/>
            <a:r>
              <a:rPr lang="ru-RU" sz="3600" b="1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Абилимпикс</a:t>
            </a:r>
            <a:r>
              <a:rPr lang="ru-RU" sz="3600" b="1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– </a:t>
            </a:r>
            <a:r>
              <a:rPr lang="ru-RU" sz="4000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это чемпионат профессионального мастерства среди людей с инвалидностью. Название — сокращение от английского </a:t>
            </a:r>
            <a:r>
              <a:rPr lang="ru-RU" sz="4000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Olympics</a:t>
            </a:r>
            <a:r>
              <a:rPr lang="ru-RU" sz="4000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4000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</a:t>
            </a:r>
            <a:r>
              <a:rPr lang="ru-RU" sz="4000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4000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Abilities</a:t>
            </a:r>
            <a:r>
              <a:rPr lang="ru-RU" sz="4000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«олимпиада возможностей»</a:t>
            </a:r>
            <a:endParaRPr lang="ru-RU" sz="3600" spc="1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357166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ЧТО ТАКОЕ АБИЛИМПИКС?</a:t>
            </a:r>
          </a:p>
        </p:txBody>
      </p:sp>
      <p:pic>
        <p:nvPicPr>
          <p:cNvPr id="9" name="Рисунок 8" descr="логотип.png"/>
          <p:cNvPicPr>
            <a:picLocks noChangeAspect="1"/>
          </p:cNvPicPr>
          <p:nvPr/>
        </p:nvPicPr>
        <p:blipFill>
          <a:blip r:embed="rId2" cstate="print"/>
          <a:srcRect l="18650" r="23704" b="36892"/>
          <a:stretch>
            <a:fillRect/>
          </a:stretch>
        </p:blipFill>
        <p:spPr>
          <a:xfrm>
            <a:off x="9570360" y="5535242"/>
            <a:ext cx="1097640" cy="132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0" y="4503313"/>
            <a:ext cx="2560992" cy="3032975"/>
            <a:chOff x="0" y="0"/>
            <a:chExt cx="5121985" cy="6065950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900397" y="1276790"/>
              <a:ext cx="4278603" cy="1610992"/>
              <a:chOff x="0" y="0"/>
              <a:chExt cx="107935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05377" y="3061412"/>
              <a:ext cx="4608838" cy="1610992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0742228" y="-288297"/>
            <a:ext cx="2080394" cy="2589544"/>
            <a:chOff x="0" y="0"/>
            <a:chExt cx="4160788" cy="5179088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24979" y="2346691"/>
              <a:ext cx="3920329" cy="1694505"/>
              <a:chOff x="0" y="0"/>
              <a:chExt cx="940228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8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480843" y="1027974"/>
              <a:ext cx="3609436" cy="1694505"/>
              <a:chOff x="0" y="0"/>
              <a:chExt cx="8656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5" y="279400"/>
                      <a:pt x="84026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5ED57D2-7B32-42FC-8149-BB173460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428" y="-44950"/>
            <a:ext cx="6994854" cy="496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3"/>
          <p:cNvGrpSpPr/>
          <p:nvPr/>
        </p:nvGrpSpPr>
        <p:grpSpPr>
          <a:xfrm>
            <a:off x="-2336800" y="-1736547"/>
            <a:ext cx="7272408" cy="8612690"/>
            <a:chOff x="0" y="0"/>
            <a:chExt cx="14544816" cy="17225380"/>
          </a:xfrm>
        </p:grpSpPr>
        <p:grpSp>
          <p:nvGrpSpPr>
            <p:cNvPr id="14" name="Group 14"/>
            <p:cNvGrpSpPr/>
            <p:nvPr/>
          </p:nvGrpSpPr>
          <p:grpSpPr>
            <a:xfrm rot="-2700000">
              <a:off x="2556842" y="3625680"/>
              <a:ext cx="12149878" cy="4574709"/>
              <a:chOff x="0" y="0"/>
              <a:chExt cx="1079350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-2700000">
              <a:off x="-299237" y="8693441"/>
              <a:ext cx="13087643" cy="4574709"/>
              <a:chOff x="0" y="0"/>
              <a:chExt cx="1162657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pic>
        <p:nvPicPr>
          <p:cNvPr id="24" name="Picture 3" descr="D:\Отчет Абилипикс\Обучение волонтеров\hVU1B0nlRek.jpg">
            <a:extLst>
              <a:ext uri="{FF2B5EF4-FFF2-40B4-BE49-F238E27FC236}">
                <a16:creationId xmlns:a16="http://schemas.microsoft.com/office/drawing/2014/main" xmlns="" id="{BF4B8C2E-6B95-45EF-AD0E-40342414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369" y="2583601"/>
            <a:ext cx="5973342" cy="398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D:\Отчет Абилипикс\Обучение волонтеров\zFfrIlRzGC8.jpg">
            <a:extLst>
              <a:ext uri="{FF2B5EF4-FFF2-40B4-BE49-F238E27FC236}">
                <a16:creationId xmlns:a16="http://schemas.microsoft.com/office/drawing/2014/main" xmlns="" id="{43AD05F4-C46B-4D5C-AE94-ACABEC9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9690" y="1249161"/>
            <a:ext cx="5973339" cy="39830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92169CAA-2258-420F-B4D6-46BE9164154D}"/>
              </a:ext>
            </a:extLst>
          </p:cNvPr>
          <p:cNvGrpSpPr/>
          <p:nvPr/>
        </p:nvGrpSpPr>
        <p:grpSpPr>
          <a:xfrm>
            <a:off x="9956800" y="-1346200"/>
            <a:ext cx="3168689" cy="3690284"/>
            <a:chOff x="0" y="0"/>
            <a:chExt cx="8756743" cy="10569585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xmlns="" id="{85EE909E-28F2-4995-8C4E-9DF34FA6ADB4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xmlns="" id="{12AB4F5C-690D-43F9-92ED-B5BFB7A75983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198867F1-CAD7-4AA8-B9EE-5C7DED84FEDE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95D7B180-E2C3-4254-89DF-1A8884130BC5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xmlns="" id="{C0E993AE-D21B-467A-B08E-E990B6E8BF4D}"/>
              </a:ext>
            </a:extLst>
          </p:cNvPr>
          <p:cNvGrpSpPr/>
          <p:nvPr/>
        </p:nvGrpSpPr>
        <p:grpSpPr>
          <a:xfrm>
            <a:off x="-1168400" y="4611850"/>
            <a:ext cx="3168689" cy="3690284"/>
            <a:chOff x="0" y="0"/>
            <a:chExt cx="8756743" cy="10569585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xmlns="" id="{188E610D-C708-43F2-B38D-013A0514EB8E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xmlns="" id="{DDF175FD-055E-42E4-B052-E66ABB2645B1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xmlns="" id="{20AEA67B-42A1-4B40-8107-F825A7C37605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xmlns="" id="{A936F965-E2C2-475C-A7E1-99FFA2178F94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EF2A07-CB2B-4AE5-83ED-C0FA7B694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4035"/>
            <a:ext cx="6666496" cy="4445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E94CC8-FB18-42B9-8383-2D0558B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7" y="1430208"/>
            <a:ext cx="7606783" cy="50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8420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02837" y="1569517"/>
            <a:ext cx="6814869" cy="8070829"/>
            <a:chOff x="0" y="0"/>
            <a:chExt cx="13629739" cy="16141657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2395980" y="3397573"/>
              <a:ext cx="11385477" cy="4286894"/>
              <a:chOff x="0" y="0"/>
              <a:chExt cx="1079350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-280411" y="8146499"/>
              <a:ext cx="12264243" cy="4286894"/>
              <a:chOff x="0" y="0"/>
              <a:chExt cx="116265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0143542" y="-1003122"/>
            <a:ext cx="2562457" cy="3189587"/>
            <a:chOff x="0" y="0"/>
            <a:chExt cx="5124915" cy="6379173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30767" y="2890461"/>
              <a:ext cx="4828738" cy="2087152"/>
              <a:chOff x="0" y="0"/>
              <a:chExt cx="940228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8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592263" y="1266173"/>
              <a:ext cx="4445805" cy="2087152"/>
              <a:chOff x="0" y="0"/>
              <a:chExt cx="865665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5" y="279400"/>
                      <a:pt x="84026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16" name="Picture 2" descr="D:\Отчет Абилипикс\Тренировочные дни\-iX4SWR2Hp4.jpg">
            <a:extLst>
              <a:ext uri="{FF2B5EF4-FFF2-40B4-BE49-F238E27FC236}">
                <a16:creationId xmlns:a16="http://schemas.microsoft.com/office/drawing/2014/main" xmlns="" id="{65BECD58-3DEE-452C-AA38-143AA0EE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9400"/>
            <a:ext cx="5689600" cy="379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D:\Отчет Абилипикс\Тренировочные дни\MLbUrgLQahA.jpg">
            <a:extLst>
              <a:ext uri="{FF2B5EF4-FFF2-40B4-BE49-F238E27FC236}">
                <a16:creationId xmlns:a16="http://schemas.microsoft.com/office/drawing/2014/main" xmlns="" id="{34B57508-F90C-4C7D-8632-0AA3A5CD2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495573"/>
            <a:ext cx="6085253" cy="405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283831" y="4813564"/>
            <a:ext cx="3065977" cy="3657425"/>
            <a:chOff x="0" y="0"/>
            <a:chExt cx="6131955" cy="7314849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323152" y="1814806"/>
              <a:ext cx="5969241" cy="2018753"/>
              <a:chOff x="0" y="0"/>
              <a:chExt cx="1201682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32049" y="3549828"/>
              <a:ext cx="5775387" cy="2018753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633451" y="-1472936"/>
            <a:ext cx="3405738" cy="4062727"/>
            <a:chOff x="0" y="0"/>
            <a:chExt cx="6811476" cy="8125454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B3BB413-9349-42E8-BA0D-F6DFD492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19" y="627961"/>
            <a:ext cx="5918798" cy="39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411BB19-6DBF-4205-A001-D623B033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97" y="2599980"/>
            <a:ext cx="6024352" cy="40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2841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92169CAA-2258-420F-B4D6-46BE9164154D}"/>
              </a:ext>
            </a:extLst>
          </p:cNvPr>
          <p:cNvGrpSpPr/>
          <p:nvPr/>
        </p:nvGrpSpPr>
        <p:grpSpPr>
          <a:xfrm>
            <a:off x="9956800" y="-1346200"/>
            <a:ext cx="3168689" cy="3690284"/>
            <a:chOff x="0" y="0"/>
            <a:chExt cx="8756743" cy="10569585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xmlns="" id="{85EE909E-28F2-4995-8C4E-9DF34FA6ADB4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xmlns="" id="{12AB4F5C-690D-43F9-92ED-B5BFB7A75983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198867F1-CAD7-4AA8-B9EE-5C7DED84FEDE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95D7B180-E2C3-4254-89DF-1A8884130BC5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xmlns="" id="{C0E993AE-D21B-467A-B08E-E990B6E8BF4D}"/>
              </a:ext>
            </a:extLst>
          </p:cNvPr>
          <p:cNvGrpSpPr/>
          <p:nvPr/>
        </p:nvGrpSpPr>
        <p:grpSpPr>
          <a:xfrm>
            <a:off x="-1168400" y="4611850"/>
            <a:ext cx="3168689" cy="3690284"/>
            <a:chOff x="0" y="0"/>
            <a:chExt cx="8756743" cy="10569585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xmlns="" id="{188E610D-C708-43F2-B38D-013A0514EB8E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xmlns="" id="{DDF175FD-055E-42E4-B052-E66ABB2645B1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xmlns="" id="{20AEA67B-42A1-4B40-8107-F825A7C37605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xmlns="" id="{A936F965-E2C2-475C-A7E1-99FFA2178F94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9DFBA6C-E40E-402C-9795-3B2569CB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" y="361035"/>
            <a:ext cx="5846223" cy="389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A1FB9F6-3E5C-46A9-A74E-0BF5BB47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46" y="2304697"/>
            <a:ext cx="6293519" cy="41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282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-968227"/>
            <a:ext cx="3065977" cy="3657425"/>
            <a:chOff x="0" y="0"/>
            <a:chExt cx="6131955" cy="7314849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323152" y="1814806"/>
              <a:ext cx="5969241" cy="2018753"/>
              <a:chOff x="0" y="0"/>
              <a:chExt cx="1201682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32049" y="3549828"/>
              <a:ext cx="5775387" cy="2018753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7924800" y="3966151"/>
            <a:ext cx="3405738" cy="4062727"/>
            <a:chOff x="0" y="0"/>
            <a:chExt cx="6811476" cy="8125454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82E88B5-8D4B-4366-A61D-323C6C30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4" y="310150"/>
            <a:ext cx="6404921" cy="4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DCE82828-8E45-4A3C-B9C3-A9B48659E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84" y="2556184"/>
            <a:ext cx="6061342" cy="40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4B58AA8A-180A-4ED7-99E5-4BE8975A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53" y="1197440"/>
            <a:ext cx="6636872" cy="44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00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524000" y="3175000"/>
            <a:ext cx="4813300" cy="5283893"/>
            <a:chOff x="0" y="0"/>
            <a:chExt cx="5121985" cy="6065950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900397" y="1276790"/>
              <a:ext cx="4278603" cy="1610992"/>
              <a:chOff x="0" y="0"/>
              <a:chExt cx="107935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05377" y="3061412"/>
              <a:ext cx="4608838" cy="1610992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6096000" y="-2159000"/>
            <a:ext cx="7272408" cy="8612690"/>
            <a:chOff x="0" y="0"/>
            <a:chExt cx="14544816" cy="17225380"/>
          </a:xfrm>
        </p:grpSpPr>
        <p:grpSp>
          <p:nvGrpSpPr>
            <p:cNvPr id="14" name="Group 14"/>
            <p:cNvGrpSpPr/>
            <p:nvPr/>
          </p:nvGrpSpPr>
          <p:grpSpPr>
            <a:xfrm rot="-2700000">
              <a:off x="2556842" y="3625680"/>
              <a:ext cx="12149878" cy="4574709"/>
              <a:chOff x="0" y="0"/>
              <a:chExt cx="1079350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-2700000">
              <a:off x="-299237" y="8693441"/>
              <a:ext cx="13087643" cy="4574709"/>
              <a:chOff x="0" y="0"/>
              <a:chExt cx="1162657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62E50DE-F1DA-4F25-871C-75118154C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" y="177801"/>
            <a:ext cx="5650891" cy="37569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27F7AB4-1A53-486D-B34A-CCB232C41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290376"/>
            <a:ext cx="5650891" cy="35318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1EC77FB-AC9E-4444-A0BC-85EFD1197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14" y="2703816"/>
            <a:ext cx="6681793" cy="40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41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9565" y="2992342"/>
            <a:ext cx="4378371" cy="5284793"/>
            <a:chOff x="0" y="0"/>
            <a:chExt cx="8756743" cy="1056958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-1468460" y="-915754"/>
            <a:ext cx="4378371" cy="5284793"/>
            <a:chOff x="0" y="0"/>
            <a:chExt cx="8756743" cy="10569585"/>
          </a:xfrm>
        </p:grpSpPr>
        <p:grpSp>
          <p:nvGrpSpPr>
            <p:cNvPr id="11" name="Group 11"/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D629EE6-5044-433C-983F-B506E2A3F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1" y="352104"/>
            <a:ext cx="6045200" cy="4030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941A041-AB96-4D18-99CF-00D7B6D97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83" y="2667000"/>
            <a:ext cx="5955296" cy="39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-968227"/>
            <a:ext cx="3065977" cy="3657425"/>
            <a:chOff x="0" y="0"/>
            <a:chExt cx="6131955" cy="7314849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323152" y="1814806"/>
              <a:ext cx="5969241" cy="2018753"/>
              <a:chOff x="0" y="0"/>
              <a:chExt cx="1201682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32049" y="3549828"/>
              <a:ext cx="5775387" cy="2018753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7924800" y="3966151"/>
            <a:ext cx="3405738" cy="4062727"/>
            <a:chOff x="0" y="0"/>
            <a:chExt cx="6811476" cy="8125454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B2C0A58-A718-490B-9F9A-31C01FAF7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3" y="279400"/>
            <a:ext cx="6666496" cy="44451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BA80468-9206-49FB-89B5-91EAF71C7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2159068"/>
            <a:ext cx="6666495" cy="44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588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-1350337" y="4343904"/>
            <a:ext cx="4437813" cy="5315462"/>
            <a:chOff x="0" y="0"/>
            <a:chExt cx="8875626" cy="10630924"/>
          </a:xfrm>
        </p:grpSpPr>
        <p:grpSp>
          <p:nvGrpSpPr>
            <p:cNvPr id="11" name="Group 11"/>
            <p:cNvGrpSpPr/>
            <p:nvPr/>
          </p:nvGrpSpPr>
          <p:grpSpPr>
            <a:xfrm rot="-2700000">
              <a:off x="1808625" y="2049848"/>
              <a:ext cx="7038676" cy="2995629"/>
              <a:chOff x="0" y="0"/>
              <a:chExt cx="954897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929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29497" h="360680">
                    <a:moveTo>
                      <a:pt x="929497" y="180340"/>
                    </a:moveTo>
                    <a:cubicBezTo>
                      <a:pt x="929497" y="81280"/>
                      <a:pt x="849487" y="0"/>
                      <a:pt x="749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49157" y="360680"/>
                    </a:lnTo>
                    <a:cubicBezTo>
                      <a:pt x="848217" y="360680"/>
                      <a:pt x="929497" y="279400"/>
                      <a:pt x="929497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2700000">
              <a:off x="-195948" y="5044005"/>
              <a:ext cx="8570103" cy="2995629"/>
              <a:chOff x="0" y="0"/>
              <a:chExt cx="116265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0691474" y="-559401"/>
            <a:ext cx="1988927" cy="2289440"/>
            <a:chOff x="0" y="0"/>
            <a:chExt cx="3977855" cy="4578881"/>
          </a:xfrm>
        </p:grpSpPr>
        <p:grpSp>
          <p:nvGrpSpPr>
            <p:cNvPr id="16" name="Group 16"/>
            <p:cNvGrpSpPr/>
            <p:nvPr/>
          </p:nvGrpSpPr>
          <p:grpSpPr>
            <a:xfrm rot="-2700000">
              <a:off x="-49117" y="1815230"/>
              <a:ext cx="4076090" cy="1549447"/>
              <a:chOff x="0" y="0"/>
              <a:chExt cx="1069106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04370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43706" h="360680">
                    <a:moveTo>
                      <a:pt x="1043706" y="180340"/>
                    </a:moveTo>
                    <a:cubicBezTo>
                      <a:pt x="1043706" y="81280"/>
                      <a:pt x="963696" y="0"/>
                      <a:pt x="86336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63366" y="360680"/>
                    </a:lnTo>
                    <a:cubicBezTo>
                      <a:pt x="962426" y="360680"/>
                      <a:pt x="1043706" y="279400"/>
                      <a:pt x="1043706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-2700000">
              <a:off x="230571" y="971241"/>
              <a:ext cx="3388885" cy="1549447"/>
              <a:chOff x="0" y="0"/>
              <a:chExt cx="888861" cy="406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7780" y="22860"/>
                <a:ext cx="86346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63461" h="360680">
                    <a:moveTo>
                      <a:pt x="863461" y="180340"/>
                    </a:moveTo>
                    <a:cubicBezTo>
                      <a:pt x="863461" y="81280"/>
                      <a:pt x="783451" y="0"/>
                      <a:pt x="68312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83121" y="360680"/>
                    </a:lnTo>
                    <a:cubicBezTo>
                      <a:pt x="782181" y="360680"/>
                      <a:pt x="863461" y="279400"/>
                      <a:pt x="863461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B2A8F6B-0E0F-4A8A-AFBF-04D558542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24" y="177801"/>
            <a:ext cx="5807079" cy="38608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C9BA3F6-DE51-40ED-B2D7-27A248033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3" y="2362200"/>
            <a:ext cx="6592299" cy="4395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10196655" y="-896476"/>
            <a:ext cx="2810128" cy="2810128"/>
            <a:chOff x="0" y="0"/>
            <a:chExt cx="5620256" cy="5620256"/>
          </a:xfrm>
        </p:grpSpPr>
        <p:grpSp>
          <p:nvGrpSpPr>
            <p:cNvPr id="19" name="Group 19"/>
            <p:cNvGrpSpPr/>
            <p:nvPr/>
          </p:nvGrpSpPr>
          <p:grpSpPr>
            <a:xfrm rot="-2700000">
              <a:off x="-262175" y="1908310"/>
              <a:ext cx="6144605" cy="1803636"/>
              <a:chOff x="0" y="0"/>
              <a:chExt cx="1384518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7780" y="22860"/>
                <a:ext cx="1359119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59119" h="360680">
                    <a:moveTo>
                      <a:pt x="1359119" y="180340"/>
                    </a:moveTo>
                    <a:cubicBezTo>
                      <a:pt x="1359119" y="81280"/>
                      <a:pt x="1279109" y="0"/>
                      <a:pt x="1178779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178778" y="360680"/>
                    </a:lnTo>
                    <a:cubicBezTo>
                      <a:pt x="1277838" y="360680"/>
                      <a:pt x="1359118" y="279400"/>
                      <a:pt x="1359118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-2700000">
              <a:off x="368260" y="1423043"/>
              <a:ext cx="3740576" cy="1803636"/>
              <a:chOff x="0" y="0"/>
              <a:chExt cx="842836" cy="4064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7780" y="22860"/>
                <a:ext cx="81743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17436" h="360680">
                    <a:moveTo>
                      <a:pt x="817436" y="180340"/>
                    </a:moveTo>
                    <a:cubicBezTo>
                      <a:pt x="817436" y="81280"/>
                      <a:pt x="737426" y="0"/>
                      <a:pt x="63709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37096" y="360680"/>
                    </a:lnTo>
                    <a:cubicBezTo>
                      <a:pt x="736156" y="360680"/>
                      <a:pt x="817436" y="279400"/>
                      <a:pt x="817436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-728174" y="4963776"/>
            <a:ext cx="2810128" cy="2810128"/>
            <a:chOff x="0" y="0"/>
            <a:chExt cx="5620256" cy="5620256"/>
          </a:xfrm>
        </p:grpSpPr>
        <p:grpSp>
          <p:nvGrpSpPr>
            <p:cNvPr id="24" name="Group 24"/>
            <p:cNvGrpSpPr/>
            <p:nvPr/>
          </p:nvGrpSpPr>
          <p:grpSpPr>
            <a:xfrm rot="-2700000">
              <a:off x="-262175" y="1908310"/>
              <a:ext cx="6144605" cy="1803636"/>
              <a:chOff x="0" y="0"/>
              <a:chExt cx="1384518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7780" y="22860"/>
                <a:ext cx="1359119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59119" h="360680">
                    <a:moveTo>
                      <a:pt x="1359119" y="180340"/>
                    </a:moveTo>
                    <a:cubicBezTo>
                      <a:pt x="1359119" y="81280"/>
                      <a:pt x="1279109" y="0"/>
                      <a:pt x="1178779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178778" y="360680"/>
                    </a:lnTo>
                    <a:cubicBezTo>
                      <a:pt x="1277838" y="360680"/>
                      <a:pt x="1359118" y="279400"/>
                      <a:pt x="1359118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-2700000">
              <a:off x="331436" y="1334143"/>
              <a:ext cx="3992023" cy="1803636"/>
              <a:chOff x="0" y="0"/>
              <a:chExt cx="899493" cy="4064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7780" y="22860"/>
                <a:ext cx="87409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74093" h="360680">
                    <a:moveTo>
                      <a:pt x="874093" y="180340"/>
                    </a:moveTo>
                    <a:cubicBezTo>
                      <a:pt x="874093" y="81280"/>
                      <a:pt x="794083" y="0"/>
                      <a:pt x="69375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93753" y="360680"/>
                    </a:lnTo>
                    <a:cubicBezTo>
                      <a:pt x="792813" y="360680"/>
                      <a:pt x="874093" y="279400"/>
                      <a:pt x="874093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D8B0E8A-218E-4BAB-AFA9-489D8BF0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0" y="2525587"/>
            <a:ext cx="6055173" cy="412035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4BB5E04-48B6-41DB-AE92-26A2E297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34" y="353553"/>
            <a:ext cx="6434667" cy="40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03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10882769" y="-840137"/>
            <a:ext cx="2279526" cy="2719261"/>
            <a:chOff x="0" y="0"/>
            <a:chExt cx="4559052" cy="5438522"/>
          </a:xfrm>
        </p:grpSpPr>
        <p:grpSp>
          <p:nvGrpSpPr>
            <p:cNvPr id="25" name="Group 25"/>
            <p:cNvGrpSpPr/>
            <p:nvPr/>
          </p:nvGrpSpPr>
          <p:grpSpPr>
            <a:xfrm rot="-2700000">
              <a:off x="-98177" y="2639264"/>
              <a:ext cx="4293947" cy="1500924"/>
              <a:chOff x="0" y="0"/>
              <a:chExt cx="1162657" cy="406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 rot="-2700000">
              <a:off x="240261" y="1349291"/>
              <a:ext cx="4438075" cy="1500924"/>
              <a:chOff x="0" y="0"/>
              <a:chExt cx="1201682" cy="406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-1017068" y="4564329"/>
            <a:ext cx="3405738" cy="4062727"/>
            <a:chOff x="0" y="0"/>
            <a:chExt cx="6811476" cy="8125454"/>
          </a:xfrm>
        </p:grpSpPr>
        <p:grpSp>
          <p:nvGrpSpPr>
            <p:cNvPr id="30" name="Group 30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AD290C0-C613-4894-AB30-F8F5FBD03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5" y="146483"/>
            <a:ext cx="6173405" cy="39017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CDD462E-BD6B-44A7-A1FD-A1C686B7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94" y="2667001"/>
            <a:ext cx="6045558" cy="40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2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10882769" y="-840137"/>
            <a:ext cx="2279526" cy="2719261"/>
            <a:chOff x="0" y="0"/>
            <a:chExt cx="4559052" cy="5438522"/>
          </a:xfrm>
        </p:grpSpPr>
        <p:grpSp>
          <p:nvGrpSpPr>
            <p:cNvPr id="25" name="Group 25"/>
            <p:cNvGrpSpPr/>
            <p:nvPr/>
          </p:nvGrpSpPr>
          <p:grpSpPr>
            <a:xfrm rot="-2700000">
              <a:off x="-98177" y="2639264"/>
              <a:ext cx="4293947" cy="1500924"/>
              <a:chOff x="0" y="0"/>
              <a:chExt cx="1162657" cy="406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 rot="-2700000">
              <a:off x="240261" y="1349291"/>
              <a:ext cx="4438075" cy="1500924"/>
              <a:chOff x="0" y="0"/>
              <a:chExt cx="1201682" cy="406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-1017068" y="4564329"/>
            <a:ext cx="3405738" cy="4062727"/>
            <a:chOff x="0" y="0"/>
            <a:chExt cx="6811476" cy="8125454"/>
          </a:xfrm>
        </p:grpSpPr>
        <p:grpSp>
          <p:nvGrpSpPr>
            <p:cNvPr id="30" name="Group 30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E3A92D0-16F3-45EF-B9FB-69D596332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8" y="2667000"/>
            <a:ext cx="6297801" cy="40197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16251FA-9489-4BE1-8977-B773CDBB0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96" y="96266"/>
            <a:ext cx="5807289" cy="3561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4141256-25F0-4A67-BC31-DA2A5FB8B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85" y="795762"/>
            <a:ext cx="8001629" cy="55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30737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6788" y="-1150395"/>
            <a:ext cx="7774935" cy="8885740"/>
            <a:chOff x="0" y="0"/>
            <a:chExt cx="15549869" cy="17771480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933129" y="7709191"/>
              <a:ext cx="17416127" cy="4574709"/>
              <a:chOff x="0" y="0"/>
              <a:chExt cx="1547184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52178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521784" h="360680">
                    <a:moveTo>
                      <a:pt x="1521784" y="180340"/>
                    </a:moveTo>
                    <a:cubicBezTo>
                      <a:pt x="1521784" y="81280"/>
                      <a:pt x="1441774" y="0"/>
                      <a:pt x="134144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341444" y="360680"/>
                    </a:lnTo>
                    <a:cubicBezTo>
                      <a:pt x="1440503" y="360680"/>
                      <a:pt x="1521783" y="279400"/>
                      <a:pt x="1521783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1600577" y="4247980"/>
              <a:ext cx="13910009" cy="4574709"/>
              <a:chOff x="0" y="0"/>
              <a:chExt cx="1235713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21031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210313" h="360680">
                    <a:moveTo>
                      <a:pt x="1210313" y="180340"/>
                    </a:moveTo>
                    <a:cubicBezTo>
                      <a:pt x="1210313" y="81280"/>
                      <a:pt x="1130303" y="0"/>
                      <a:pt x="10299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029973" y="360680"/>
                    </a:lnTo>
                    <a:cubicBezTo>
                      <a:pt x="1129033" y="360680"/>
                      <a:pt x="1210313" y="279400"/>
                      <a:pt x="1210313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-899496" y="-514570"/>
            <a:ext cx="2713353" cy="3223509"/>
            <a:chOff x="0" y="0"/>
            <a:chExt cx="5426705" cy="6447018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117688" y="1689056"/>
              <a:ext cx="5498636" cy="1741287"/>
              <a:chOff x="0" y="0"/>
              <a:chExt cx="1283330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125793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257930" h="360680">
                    <a:moveTo>
                      <a:pt x="1257930" y="180340"/>
                    </a:moveTo>
                    <a:cubicBezTo>
                      <a:pt x="1257930" y="81280"/>
                      <a:pt x="1177920" y="0"/>
                      <a:pt x="107759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077590" y="360680"/>
                    </a:lnTo>
                    <a:cubicBezTo>
                      <a:pt x="1176650" y="360680"/>
                      <a:pt x="1257930" y="279400"/>
                      <a:pt x="1257930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-118290" y="3188878"/>
              <a:ext cx="5011571" cy="1741287"/>
              <a:chOff x="0" y="0"/>
              <a:chExt cx="1169653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114425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44254" h="360680">
                    <a:moveTo>
                      <a:pt x="1144254" y="180340"/>
                    </a:moveTo>
                    <a:cubicBezTo>
                      <a:pt x="1144254" y="81280"/>
                      <a:pt x="1064243" y="0"/>
                      <a:pt x="96391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63913" y="360680"/>
                    </a:lnTo>
                    <a:cubicBezTo>
                      <a:pt x="1062973" y="360680"/>
                      <a:pt x="1144253" y="279400"/>
                      <a:pt x="1144253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BB0C5DA-C9D7-4F98-B0AC-DFB1000C6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3" y="259285"/>
            <a:ext cx="5454915" cy="40293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0452219-688A-431B-B30C-4361E482E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1" y="2751742"/>
            <a:ext cx="5518387" cy="402454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002B1B2B-47D3-475F-8A1F-67F5D83D3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67" y="683249"/>
            <a:ext cx="8170373" cy="53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5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https://pp.userapi.com/c841027/v841027319/7bc2e/lbivlaMxxQs.jpg">
            <a:extLst>
              <a:ext uri="{FF2B5EF4-FFF2-40B4-BE49-F238E27FC236}">
                <a16:creationId xmlns:a16="http://schemas.microsoft.com/office/drawing/2014/main" xmlns="" id="{841EA8B0-BF9C-42D6-BCB4-06757620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801" y="2504285"/>
            <a:ext cx="6318235" cy="4210512"/>
          </a:xfrm>
          <a:prstGeom prst="rect">
            <a:avLst/>
          </a:prstGeom>
          <a:noFill/>
        </p:spPr>
      </p:pic>
      <p:pic>
        <p:nvPicPr>
          <p:cNvPr id="24" name="Picture 6" descr="https://pp.userapi.com/c844722/v844722311/63d86/5w4P750rT3E.jpg">
            <a:extLst>
              <a:ext uri="{FF2B5EF4-FFF2-40B4-BE49-F238E27FC236}">
                <a16:creationId xmlns:a16="http://schemas.microsoft.com/office/drawing/2014/main" xmlns="" id="{7488B58E-C796-48DE-9D75-4AA328073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8828"/>
            <a:ext cx="6117593" cy="4072022"/>
          </a:xfrm>
          <a:prstGeom prst="rect">
            <a:avLst/>
          </a:prstGeom>
          <a:noFill/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92169CAA-2258-420F-B4D6-46BE9164154D}"/>
              </a:ext>
            </a:extLst>
          </p:cNvPr>
          <p:cNvGrpSpPr/>
          <p:nvPr/>
        </p:nvGrpSpPr>
        <p:grpSpPr>
          <a:xfrm>
            <a:off x="9956800" y="-1346200"/>
            <a:ext cx="3168689" cy="3690284"/>
            <a:chOff x="0" y="0"/>
            <a:chExt cx="8756743" cy="10569585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xmlns="" id="{85EE909E-28F2-4995-8C4E-9DF34FA6ADB4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xmlns="" id="{12AB4F5C-690D-43F9-92ED-B5BFB7A75983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198867F1-CAD7-4AA8-B9EE-5C7DED84FEDE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95D7B180-E2C3-4254-89DF-1A8884130BC5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xmlns="" id="{C0E993AE-D21B-467A-B08E-E990B6E8BF4D}"/>
              </a:ext>
            </a:extLst>
          </p:cNvPr>
          <p:cNvGrpSpPr/>
          <p:nvPr/>
        </p:nvGrpSpPr>
        <p:grpSpPr>
          <a:xfrm>
            <a:off x="-1168400" y="4611850"/>
            <a:ext cx="3168689" cy="3690284"/>
            <a:chOff x="0" y="0"/>
            <a:chExt cx="8756743" cy="10569585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xmlns="" id="{188E610D-C708-43F2-B38D-013A0514EB8E}"/>
                </a:ext>
              </a:extLst>
            </p:cNvPr>
            <p:cNvGrpSpPr/>
            <p:nvPr/>
          </p:nvGrpSpPr>
          <p:grpSpPr>
            <a:xfrm rot="-2700000">
              <a:off x="-150932" y="4923696"/>
              <a:ext cx="8499807" cy="3093835"/>
              <a:chOff x="0" y="0"/>
              <a:chExt cx="1116518" cy="406400"/>
            </a:xfrm>
          </p:grpSpPr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xmlns="" id="{DDF175FD-055E-42E4-B052-E66ABB2645B1}"/>
                  </a:ext>
                </a:extLst>
              </p:cNvPr>
              <p:cNvSpPr/>
              <p:nvPr/>
            </p:nvSpPr>
            <p:spPr>
              <a:xfrm>
                <a:off x="17780" y="22860"/>
                <a:ext cx="109111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91118" h="360680">
                    <a:moveTo>
                      <a:pt x="1091118" y="180340"/>
                    </a:moveTo>
                    <a:cubicBezTo>
                      <a:pt x="1091118" y="81280"/>
                      <a:pt x="1011108" y="0"/>
                      <a:pt x="91077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10778" y="360680"/>
                    </a:lnTo>
                    <a:cubicBezTo>
                      <a:pt x="1009838" y="360680"/>
                      <a:pt x="1091118" y="279400"/>
                      <a:pt x="1091118" y="180340"/>
                    </a:cubicBezTo>
                    <a:close/>
                  </a:path>
                </a:pathLst>
              </a:custGeom>
              <a:solidFill>
                <a:srgbClr val="DBEFE1"/>
              </a:solid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xmlns="" id="{20AEA67B-42A1-4B40-8107-F825A7C37605}"/>
                </a:ext>
              </a:extLst>
            </p:cNvPr>
            <p:cNvGrpSpPr/>
            <p:nvPr/>
          </p:nvGrpSpPr>
          <p:grpSpPr>
            <a:xfrm rot="-2700000">
              <a:off x="565588" y="2486724"/>
              <a:ext cx="8315027" cy="3093835"/>
              <a:chOff x="0" y="0"/>
              <a:chExt cx="1092245" cy="406400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xmlns="" id="{A936F965-E2C2-475C-A7E1-99FFA2178F94}"/>
                  </a:ext>
                </a:extLst>
              </p:cNvPr>
              <p:cNvSpPr/>
              <p:nvPr/>
            </p:nvSpPr>
            <p:spPr>
              <a:xfrm>
                <a:off x="17780" y="22860"/>
                <a:ext cx="106684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66845" h="360680">
                    <a:moveTo>
                      <a:pt x="1066845" y="180340"/>
                    </a:moveTo>
                    <a:cubicBezTo>
                      <a:pt x="1066845" y="81280"/>
                      <a:pt x="986835" y="0"/>
                      <a:pt x="88650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86505" y="360680"/>
                    </a:lnTo>
                    <a:cubicBezTo>
                      <a:pt x="985565" y="360680"/>
                      <a:pt x="1066845" y="279400"/>
                      <a:pt x="1066845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804161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-968227"/>
            <a:ext cx="3065977" cy="3657425"/>
            <a:chOff x="0" y="0"/>
            <a:chExt cx="6131955" cy="7314849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323152" y="1814806"/>
              <a:ext cx="5969241" cy="2018753"/>
              <a:chOff x="0" y="0"/>
              <a:chExt cx="1201682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132049" y="3549828"/>
              <a:ext cx="5775387" cy="2018753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7924800" y="3966151"/>
            <a:ext cx="3405738" cy="4062727"/>
            <a:chOff x="0" y="0"/>
            <a:chExt cx="6811476" cy="8125454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146682" y="3943207"/>
              <a:ext cx="6415394" cy="2242463"/>
              <a:chOff x="0" y="0"/>
              <a:chExt cx="116265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58963" y="2015916"/>
              <a:ext cx="6630730" cy="2242463"/>
              <a:chOff x="0" y="0"/>
              <a:chExt cx="120168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7628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6283" h="360680">
                    <a:moveTo>
                      <a:pt x="1176283" y="180340"/>
                    </a:moveTo>
                    <a:cubicBezTo>
                      <a:pt x="1176283" y="81280"/>
                      <a:pt x="1096273" y="0"/>
                      <a:pt x="99594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5942" y="360680"/>
                    </a:lnTo>
                    <a:cubicBezTo>
                      <a:pt x="1095002" y="360680"/>
                      <a:pt x="1176282" y="279400"/>
                      <a:pt x="1176282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2A3B6B0-FC18-4EC6-BF0B-9A7C5C8FB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79" y="860486"/>
            <a:ext cx="7390912" cy="49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3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343653" y="-1122279"/>
            <a:ext cx="2657359" cy="3169981"/>
            <a:chOff x="0" y="0"/>
            <a:chExt cx="5314717" cy="6339961"/>
          </a:xfrm>
        </p:grpSpPr>
        <p:grpSp>
          <p:nvGrpSpPr>
            <p:cNvPr id="10" name="Group 10"/>
            <p:cNvGrpSpPr/>
            <p:nvPr/>
          </p:nvGrpSpPr>
          <p:grpSpPr>
            <a:xfrm rot="-2700000">
              <a:off x="-114450" y="3076724"/>
              <a:ext cx="5005671" cy="1749703"/>
              <a:chOff x="0" y="0"/>
              <a:chExt cx="116265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7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 rot="-2700000">
              <a:off x="499750" y="1481948"/>
              <a:ext cx="4916334" cy="1749703"/>
              <a:chOff x="0" y="0"/>
              <a:chExt cx="1141907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111650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16507" h="360680">
                    <a:moveTo>
                      <a:pt x="1116507" y="180340"/>
                    </a:moveTo>
                    <a:cubicBezTo>
                      <a:pt x="1116507" y="81280"/>
                      <a:pt x="1036497" y="0"/>
                      <a:pt x="93616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36167" y="360680"/>
                    </a:lnTo>
                    <a:cubicBezTo>
                      <a:pt x="1035227" y="360680"/>
                      <a:pt x="1116507" y="279400"/>
                      <a:pt x="111650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-2302837" y="-254921"/>
            <a:ext cx="8355393" cy="9895265"/>
            <a:chOff x="0" y="0"/>
            <a:chExt cx="16710786" cy="19790531"/>
          </a:xfrm>
        </p:grpSpPr>
        <p:grpSp>
          <p:nvGrpSpPr>
            <p:cNvPr id="15" name="Group 15"/>
            <p:cNvGrpSpPr/>
            <p:nvPr/>
          </p:nvGrpSpPr>
          <p:grpSpPr>
            <a:xfrm rot="-2700000">
              <a:off x="1619197" y="4711705"/>
              <a:ext cx="15503805" cy="5255961"/>
              <a:chOff x="0" y="0"/>
              <a:chExt cx="1198781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7780" y="22860"/>
                <a:ext cx="117338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73381" h="360680">
                    <a:moveTo>
                      <a:pt x="1173381" y="180340"/>
                    </a:moveTo>
                    <a:cubicBezTo>
                      <a:pt x="1173381" y="81280"/>
                      <a:pt x="1093371" y="0"/>
                      <a:pt x="99304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93041" y="360680"/>
                    </a:lnTo>
                    <a:cubicBezTo>
                      <a:pt x="1092101" y="360680"/>
                      <a:pt x="1173381" y="279400"/>
                      <a:pt x="1173381" y="180340"/>
                    </a:cubicBezTo>
                    <a:close/>
                  </a:path>
                </a:pathLst>
              </a:custGeom>
              <a:solidFill>
                <a:srgbClr val="61C2A2">
                  <a:alpha val="14901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-2700000">
              <a:off x="-627866" y="9302242"/>
              <a:ext cx="16976351" cy="5255961"/>
              <a:chOff x="0" y="0"/>
              <a:chExt cx="1312641" cy="406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7780" y="22860"/>
                <a:ext cx="128724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287241" h="360680">
                    <a:moveTo>
                      <a:pt x="1287241" y="180340"/>
                    </a:moveTo>
                    <a:cubicBezTo>
                      <a:pt x="1287241" y="81280"/>
                      <a:pt x="1207231" y="0"/>
                      <a:pt x="110690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106901" y="360680"/>
                    </a:lnTo>
                    <a:cubicBezTo>
                      <a:pt x="1205961" y="360680"/>
                      <a:pt x="1287241" y="279400"/>
                      <a:pt x="1287241" y="180340"/>
                    </a:cubicBezTo>
                    <a:close/>
                  </a:path>
                </a:pathLst>
              </a:custGeom>
              <a:solidFill>
                <a:srgbClr val="1D617A">
                  <a:alpha val="14901"/>
                </a:srgbClr>
              </a:solidFill>
            </p:spPr>
          </p:sp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A470B93-5382-45DC-BA32-706F903E2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44" b="35066"/>
          <a:stretch/>
        </p:blipFill>
        <p:spPr>
          <a:xfrm>
            <a:off x="406400" y="279400"/>
            <a:ext cx="4775200" cy="41368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68C0E61-9F64-45FA-98F7-3315DB874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92" y="240523"/>
            <a:ext cx="7260569" cy="48384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A5F29FB-967E-469B-97FE-6ED1FEC5F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70" y="2347845"/>
            <a:ext cx="6655074" cy="4434983"/>
          </a:xfrm>
          <a:prstGeom prst="rect">
            <a:avLst/>
          </a:prstGeom>
        </p:spPr>
      </p:pic>
    </p:spTree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</Words>
  <Application>Microsoft Office PowerPoint</Application>
  <PresentationFormat>Широкоэкранный</PresentationFormat>
  <Paragraphs>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 Bilaya</dc:creator>
  <cp:lastModifiedBy>Чиканцев Тарас Александрович</cp:lastModifiedBy>
  <cp:revision>8</cp:revision>
  <dcterms:created xsi:type="dcterms:W3CDTF">2020-12-04T14:14:11Z</dcterms:created>
  <dcterms:modified xsi:type="dcterms:W3CDTF">2023-10-11T08:38:01Z</dcterms:modified>
</cp:coreProperties>
</file>