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ECBFA-CC03-442B-8035-41FB71D076E6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FB61-464F-4B1D-B855-311EADEC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36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ECBFA-CC03-442B-8035-41FB71D076E6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FB61-464F-4B1D-B855-311EADEC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48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ECBFA-CC03-442B-8035-41FB71D076E6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FB61-464F-4B1D-B855-311EADECEEE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0373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ECBFA-CC03-442B-8035-41FB71D076E6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FB61-464F-4B1D-B855-311EADEC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55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ECBFA-CC03-442B-8035-41FB71D076E6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FB61-464F-4B1D-B855-311EADECEEE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3093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ECBFA-CC03-442B-8035-41FB71D076E6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FB61-464F-4B1D-B855-311EADEC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332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ECBFA-CC03-442B-8035-41FB71D076E6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FB61-464F-4B1D-B855-311EADEC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1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ECBFA-CC03-442B-8035-41FB71D076E6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FB61-464F-4B1D-B855-311EADEC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006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ECBFA-CC03-442B-8035-41FB71D076E6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FB61-464F-4B1D-B855-311EADEC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18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ECBFA-CC03-442B-8035-41FB71D076E6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FB61-464F-4B1D-B855-311EADEC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442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ECBFA-CC03-442B-8035-41FB71D076E6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FB61-464F-4B1D-B855-311EADEC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958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ECBFA-CC03-442B-8035-41FB71D076E6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FB61-464F-4B1D-B855-311EADEC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671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ECBFA-CC03-442B-8035-41FB71D076E6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FB61-464F-4B1D-B855-311EADEC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923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ECBFA-CC03-442B-8035-41FB71D076E6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FB61-464F-4B1D-B855-311EADEC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025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ECBFA-CC03-442B-8035-41FB71D076E6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FB61-464F-4B1D-B855-311EADEC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52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FB61-464F-4B1D-B855-311EADECEEE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ECBFA-CC03-442B-8035-41FB71D076E6}" type="datetimeFigureOut">
              <a:rPr lang="en-US" smtClean="0"/>
              <a:t>7/4/2021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638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ECBFA-CC03-442B-8035-41FB71D076E6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985FB61-464F-4B1D-B855-311EADEC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3.safelinks.protection.outlook.com/?url=https%3A%2F%2Fdanilovcy.ru%2Fcause%2Ftsentr-pomoshhi-detyam-8%2F&amp;data=04%7C01%7Canna.kozyreva%40bshg.com%7C2d319fd427134c7dc48208d93d5f8fbb%7C0ae51e1907c84e4bbb6d648ee58410f4%7C0%7C0%7C637608304102272404%7CUnknown%7CTWFpbGZsb3d8eyJWIjoiMC4wLjAwMDAiLCJQIjoiV2luMzIiLCJBTiI6Ik1haWwiLCJXVCI6Mn0%3D%7C3000&amp;sdata=qh2WT3nC%2BZi2pX5tPubSJ9HtRs7Kx1vqACRe%2Byc77bQ%3D&amp;reserved=0" TargetMode="External"/><Relationship Id="rId2" Type="http://schemas.openxmlformats.org/officeDocument/2006/relationships/hyperlink" Target="https://echo.msk.ru/blog/danilovcy1/2855116-echo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hyperlink" Target="https://danilovcy.ru/staff/anna-kozyreva/" TargetMode="External"/><Relationship Id="rId4" Type="http://schemas.openxmlformats.org/officeDocument/2006/relationships/hyperlink" Target="https://www.danilovcy.ru/project/volonterstvo-darit-vozmozhnost-tvorit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0848" y="4494300"/>
            <a:ext cx="9261987" cy="137555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Дзен-танцы</a:t>
            </a:r>
            <a:r>
              <a:rPr lang="en-US" dirty="0" smtClean="0"/>
              <a:t>!</a:t>
            </a:r>
            <a:endParaRPr lang="ru-RU" dirty="0" smtClean="0"/>
          </a:p>
          <a:p>
            <a:pPr algn="ctr"/>
            <a:r>
              <a:rPr lang="ru-RU" dirty="0" smtClean="0"/>
              <a:t>Координатор проекта Козырева Анна</a:t>
            </a:r>
          </a:p>
          <a:p>
            <a:pPr algn="ctr"/>
            <a:r>
              <a:rPr lang="ru-RU" dirty="0"/>
              <a:t>Добровольческое движение </a:t>
            </a:r>
            <a:r>
              <a:rPr lang="ru-RU" dirty="0" err="1"/>
              <a:t>Даниловцы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567" y="255603"/>
            <a:ext cx="6922524" cy="395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86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проекте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2571" y="1800226"/>
            <a:ext cx="4381210" cy="388077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 2021 году </a:t>
            </a:r>
            <a:r>
              <a:rPr lang="ru-RU" dirty="0" smtClean="0"/>
              <a:t>стартовали с детскими </a:t>
            </a:r>
            <a:r>
              <a:rPr lang="ru-RU" dirty="0"/>
              <a:t>домами — «Надежда» (г. Петрозаводск) и  «Центр помощи детям» (г. Курган</a:t>
            </a:r>
            <a:r>
              <a:rPr lang="ru-RU" dirty="0" smtClean="0"/>
              <a:t>).</a:t>
            </a:r>
          </a:p>
          <a:p>
            <a:r>
              <a:rPr lang="ru-RU" dirty="0" smtClean="0"/>
              <a:t>Используем платформу </a:t>
            </a:r>
            <a:r>
              <a:rPr lang="en-US" dirty="0" smtClean="0"/>
              <a:t>Zoom </a:t>
            </a:r>
            <a:r>
              <a:rPr lang="ru-RU" dirty="0" smtClean="0"/>
              <a:t>для еженедельных занятий онлайн</a:t>
            </a:r>
          </a:p>
          <a:p>
            <a:r>
              <a:rPr lang="ru-RU" dirty="0" smtClean="0"/>
              <a:t>Структура занятий : приветствие, новости, история танца, движение, разминка, танцы.</a:t>
            </a:r>
          </a:p>
          <a:p>
            <a:r>
              <a:rPr lang="ru-RU" dirty="0" smtClean="0"/>
              <a:t>Численность подопечных 10</a:t>
            </a:r>
          </a:p>
          <a:p>
            <a:r>
              <a:rPr lang="ru-RU" dirty="0" smtClean="0"/>
              <a:t>Численность волонтеров 3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126" y="1071717"/>
            <a:ext cx="3687078" cy="443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90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0774" y="1563330"/>
            <a:ext cx="4178710" cy="404541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Организация культурного досуга и эмоциональная поддержка детей</a:t>
            </a:r>
          </a:p>
          <a:p>
            <a:r>
              <a:rPr lang="ru-RU" dirty="0" smtClean="0"/>
              <a:t>Двигательное </a:t>
            </a:r>
            <a:r>
              <a:rPr lang="ru-RU" dirty="0"/>
              <a:t>развитие: развитие координации, пластичности, и контроля движений</a:t>
            </a:r>
          </a:p>
          <a:p>
            <a:r>
              <a:rPr lang="ru-RU" dirty="0" smtClean="0"/>
              <a:t>Поддержка </a:t>
            </a:r>
            <a:r>
              <a:rPr lang="ru-RU" dirty="0"/>
              <a:t>социализации детей и расширение их социальных связей</a:t>
            </a:r>
          </a:p>
          <a:p>
            <a:r>
              <a:rPr lang="ru-RU" dirty="0" smtClean="0"/>
              <a:t>Развитие </a:t>
            </a:r>
            <a:r>
              <a:rPr lang="ru-RU" dirty="0"/>
              <a:t>положительной самооценки и создание условий для раскрытия собственной индивидуальности каждого ребенка.</a:t>
            </a:r>
          </a:p>
          <a:p>
            <a:endParaRPr lang="en-US" dirty="0"/>
          </a:p>
        </p:txBody>
      </p:sp>
      <p:pic>
        <p:nvPicPr>
          <p:cNvPr id="2050" name="Picture 2" descr="3350B00B-1AA7-4C05-87D1-C158B1CA1B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346" y="1635432"/>
            <a:ext cx="4033410" cy="3025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770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896" y="1336213"/>
            <a:ext cx="8596668" cy="3880773"/>
          </a:xfrm>
        </p:spPr>
        <p:txBody>
          <a:bodyPr>
            <a:normAutofit/>
          </a:bodyPr>
          <a:lstStyle/>
          <a:p>
            <a:r>
              <a:rPr lang="ru-RU" dirty="0" smtClean="0"/>
              <a:t>формируется </a:t>
            </a:r>
            <a:r>
              <a:rPr lang="ru-RU" dirty="0"/>
              <a:t>базис танцевальных </a:t>
            </a:r>
            <a:r>
              <a:rPr lang="ru-RU" dirty="0" smtClean="0"/>
              <a:t>движений;</a:t>
            </a:r>
          </a:p>
          <a:p>
            <a:r>
              <a:rPr lang="ru-RU" dirty="0" smtClean="0"/>
              <a:t>уходят </a:t>
            </a:r>
            <a:r>
              <a:rPr lang="ru-RU" dirty="0"/>
              <a:t>многочисленные «зажимы</a:t>
            </a:r>
            <a:r>
              <a:rPr lang="ru-RU" dirty="0" smtClean="0"/>
              <a:t>»;</a:t>
            </a:r>
          </a:p>
          <a:p>
            <a:r>
              <a:rPr lang="ru-RU" dirty="0" smtClean="0"/>
              <a:t>снижается </a:t>
            </a:r>
            <a:r>
              <a:rPr lang="ru-RU" dirty="0"/>
              <a:t>тревожность и </a:t>
            </a:r>
            <a:r>
              <a:rPr lang="ru-RU" dirty="0" smtClean="0"/>
              <a:t>стеснение;</a:t>
            </a:r>
          </a:p>
          <a:p>
            <a:r>
              <a:rPr lang="ru-RU" dirty="0" smtClean="0"/>
              <a:t>контроль за своим телом;</a:t>
            </a:r>
          </a:p>
          <a:p>
            <a:r>
              <a:rPr lang="ru-RU" dirty="0" smtClean="0"/>
              <a:t>развитие пластичности и восприятия </a:t>
            </a:r>
            <a:r>
              <a:rPr lang="ru-RU" dirty="0"/>
              <a:t>своего </a:t>
            </a:r>
            <a:r>
              <a:rPr lang="ru-RU" dirty="0" smtClean="0"/>
              <a:t>тела;</a:t>
            </a:r>
            <a:endParaRPr lang="ru-RU" dirty="0"/>
          </a:p>
          <a:p>
            <a:r>
              <a:rPr lang="ru-RU" dirty="0"/>
              <a:t>з</a:t>
            </a:r>
            <a:r>
              <a:rPr lang="ru-RU" dirty="0" smtClean="0"/>
              <a:t>накомства с </a:t>
            </a:r>
            <a:r>
              <a:rPr lang="ru-RU" dirty="0"/>
              <a:t>новыми музыкальными </a:t>
            </a:r>
            <a:r>
              <a:rPr lang="ru-RU" dirty="0" smtClean="0"/>
              <a:t>композициями;</a:t>
            </a:r>
          </a:p>
          <a:p>
            <a:r>
              <a:rPr lang="ru-RU" dirty="0"/>
              <a:t>р</a:t>
            </a:r>
            <a:r>
              <a:rPr lang="ru-RU" dirty="0" smtClean="0"/>
              <a:t>азвитие кругозора </a:t>
            </a:r>
            <a:r>
              <a:rPr lang="ru-RU" dirty="0"/>
              <a:t>в области музыки и </a:t>
            </a:r>
            <a:r>
              <a:rPr lang="ru-RU" dirty="0" smtClean="0"/>
              <a:t>танцев;</a:t>
            </a:r>
          </a:p>
          <a:p>
            <a:r>
              <a:rPr lang="ru-RU" dirty="0" smtClean="0"/>
              <a:t>формирование музыкального вкуса;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471" y="944870"/>
            <a:ext cx="3196176" cy="427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22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нас в СМИ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34986"/>
            <a:ext cx="4327285" cy="4800343"/>
          </a:xfrm>
        </p:spPr>
        <p:txBody>
          <a:bodyPr/>
          <a:lstStyle/>
          <a:p>
            <a:r>
              <a:rPr lang="ru-RU" dirty="0">
                <a:hlinkClick r:id="rId2"/>
              </a:rPr>
              <a:t>https://echo.msk.ru/blog/danilovcy1/2855116-echo/</a:t>
            </a:r>
            <a:endParaRPr lang="ru-RU" dirty="0"/>
          </a:p>
          <a:p>
            <a:r>
              <a:rPr lang="ru-RU" dirty="0">
                <a:hlinkClick r:id="rId3"/>
              </a:rPr>
              <a:t>https://danilovcy.ru/cause/tsentr-pomoshhi-detyam-8/</a:t>
            </a:r>
            <a:endParaRPr lang="ru-RU" dirty="0"/>
          </a:p>
          <a:p>
            <a:r>
              <a:rPr lang="ru-RU" dirty="0">
                <a:hlinkClick r:id="rId4"/>
              </a:rPr>
              <a:t>https://www.danilovcy.ru/project/volonterstvo-darit-vozmozhnost-tvorit</a:t>
            </a:r>
            <a:r>
              <a:rPr lang="ru-RU" dirty="0" smtClean="0">
                <a:hlinkClick r:id="rId4"/>
              </a:rPr>
              <a:t>/</a:t>
            </a:r>
            <a:endParaRPr lang="ru-RU" dirty="0" smtClean="0"/>
          </a:p>
          <a:p>
            <a:r>
              <a:rPr lang="en-US" dirty="0">
                <a:hlinkClick r:id="rId5"/>
              </a:rPr>
              <a:t>https://danilovcy.ru/staff/anna-kozyreva</a:t>
            </a:r>
            <a:r>
              <a:rPr lang="en-US" dirty="0" smtClean="0">
                <a:hlinkClick r:id="rId5"/>
              </a:rPr>
              <a:t>/</a:t>
            </a:r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487" y="1069261"/>
            <a:ext cx="3515646" cy="468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21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</a:t>
            </a:r>
            <a:r>
              <a:rPr lang="ru-RU" dirty="0" smtClean="0"/>
              <a:t>нас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41987"/>
            <a:ext cx="4484601" cy="4399375"/>
          </a:xfrm>
        </p:spPr>
        <p:txBody>
          <a:bodyPr>
            <a:normAutofit/>
          </a:bodyPr>
          <a:lstStyle/>
          <a:p>
            <a:r>
              <a:rPr lang="ru-RU" dirty="0"/>
              <a:t>Координатор онлайн-группы в Центре помощи детям, оставшимся без попечения родителей, “</a:t>
            </a:r>
            <a:r>
              <a:rPr lang="ru-RU" dirty="0" smtClean="0"/>
              <a:t>Надежда”,</a:t>
            </a:r>
            <a:r>
              <a:rPr lang="ru-RU" dirty="0"/>
              <a:t> «Центр помощи детям»</a:t>
            </a:r>
          </a:p>
          <a:p>
            <a:r>
              <a:rPr lang="ru-RU" dirty="0" smtClean="0"/>
              <a:t>Экс-координатор </a:t>
            </a:r>
            <a:r>
              <a:rPr lang="ru-RU" dirty="0"/>
              <a:t>волонтерской группы в Морозовской детской городской клинической </a:t>
            </a:r>
            <a:r>
              <a:rPr lang="ru-RU" dirty="0" smtClean="0"/>
              <a:t>больнице</a:t>
            </a:r>
          </a:p>
          <a:p>
            <a:r>
              <a:rPr lang="ru-RU" dirty="0" smtClean="0"/>
              <a:t>В </a:t>
            </a:r>
            <a:r>
              <a:rPr lang="ru-RU" dirty="0" err="1" smtClean="0"/>
              <a:t>Даниловцах</a:t>
            </a:r>
            <a:r>
              <a:rPr lang="ru-RU" dirty="0" smtClean="0"/>
              <a:t> 5 лет</a:t>
            </a:r>
          </a:p>
          <a:p>
            <a:r>
              <a:rPr lang="ru-RU" dirty="0" smtClean="0"/>
              <a:t>Общий стаж </a:t>
            </a:r>
            <a:r>
              <a:rPr lang="ru-RU" dirty="0" err="1" smtClean="0"/>
              <a:t>волонтерства</a:t>
            </a:r>
            <a:r>
              <a:rPr lang="ru-RU" dirty="0" smtClean="0"/>
              <a:t> 7 лет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626" y="828368"/>
            <a:ext cx="3239729" cy="485959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623506" y="5705169"/>
            <a:ext cx="3650496" cy="12186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 smtClean="0"/>
              <a:t>Козырева Анна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8305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63147" y="5094748"/>
            <a:ext cx="5822879" cy="814439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Мартынюк Анастасия</a:t>
            </a:r>
            <a:endParaRPr lang="en-US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396" y="1128201"/>
            <a:ext cx="2589646" cy="3881437"/>
          </a:xfr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923140" y="1128201"/>
            <a:ext cx="4484601" cy="4399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тренер психолог по танцам и танцевальной </a:t>
            </a:r>
            <a:r>
              <a:rPr lang="ru-RU" dirty="0" smtClean="0"/>
              <a:t>терапии</a:t>
            </a:r>
          </a:p>
          <a:p>
            <a:r>
              <a:rPr lang="ru-RU" dirty="0"/>
              <a:t>Работаю на разных творческих проектах, являюсь артистом музыкального проекта </a:t>
            </a:r>
            <a:r>
              <a:rPr lang="ru-RU" dirty="0" err="1" smtClean="0"/>
              <a:t>Квартирник.ФМ</a:t>
            </a:r>
            <a:r>
              <a:rPr lang="ru-RU" dirty="0" smtClean="0"/>
              <a:t> </a:t>
            </a:r>
          </a:p>
          <a:p>
            <a:r>
              <a:rPr lang="ru-RU" dirty="0" smtClean="0"/>
              <a:t>работаю </a:t>
            </a:r>
            <a:r>
              <a:rPr lang="ru-RU" dirty="0"/>
              <a:t>в танцевально-анимационном шоу-балете Зеркальные люди «</a:t>
            </a:r>
            <a:r>
              <a:rPr lang="ru-RU" dirty="0" err="1"/>
              <a:t>Go</a:t>
            </a:r>
            <a:r>
              <a:rPr lang="ru-RU" dirty="0"/>
              <a:t> </a:t>
            </a:r>
            <a:r>
              <a:rPr lang="ru-RU" dirty="0" err="1"/>
              <a:t>show</a:t>
            </a:r>
            <a:r>
              <a:rPr lang="ru-RU" smtClean="0"/>
              <a:t>»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174040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198" y="2546556"/>
            <a:ext cx="8596668" cy="13208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079" y="1288026"/>
            <a:ext cx="2979787" cy="398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33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</TotalTime>
  <Words>254</Words>
  <Application>Microsoft Office PowerPoint</Application>
  <PresentationFormat>Широкоэкранный</PresentationFormat>
  <Paragraphs>40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Аспект</vt:lpstr>
      <vt:lpstr>Презентация PowerPoint</vt:lpstr>
      <vt:lpstr>О проекте</vt:lpstr>
      <vt:lpstr>Цели</vt:lpstr>
      <vt:lpstr>Результаты</vt:lpstr>
      <vt:lpstr>О нас в СМИ</vt:lpstr>
      <vt:lpstr>О нас</vt:lpstr>
      <vt:lpstr>Мартынюк Анастасия</vt:lpstr>
      <vt:lpstr>Спасибо за внимание!</vt:lpstr>
    </vt:vector>
  </TitlesOfParts>
  <Company>BSH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Kozyreva, Anna (RU/SM-SAO)</dc:creator>
  <cp:lastModifiedBy>Kozyreva, Anna (RU/SM-SAO)</cp:lastModifiedBy>
  <cp:revision>12</cp:revision>
  <dcterms:created xsi:type="dcterms:W3CDTF">2021-07-02T13:47:31Z</dcterms:created>
  <dcterms:modified xsi:type="dcterms:W3CDTF">2021-07-04T13:44:27Z</dcterms:modified>
</cp:coreProperties>
</file>