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0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6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4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3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4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1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8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5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8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4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4000" t="-13000" r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E1FB-AB64-49F9-AD8E-C71FC7E1ECC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8439-E30E-486A-A8BB-8546A79BC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7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128792" cy="5688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72514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Волонтерское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</a:t>
            </a:r>
            <a:r>
              <a:rPr lang="ba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жение </a:t>
            </a:r>
          </a:p>
          <a:p>
            <a:pPr algn="ctr"/>
            <a:r>
              <a:rPr lang="ba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Илишевский район РБ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по молодежной политике, физической культуре, спорту и туризму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6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08" y="88566"/>
            <a:ext cx="5342492" cy="399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8" y="764704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95936" y="429309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Профилактическая акция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Сообщи, где торгуют смертью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8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18" y="116633"/>
            <a:ext cx="492959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813888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59262" y="4493811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Профилактическая акция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«Осторожно, тонкий лед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3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14" y="260648"/>
            <a:ext cx="528058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2" y="1988840"/>
            <a:ext cx="3670302" cy="299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95936" y="436510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Вечерний сабантуй 2022.  Проведение спортивных игр.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3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9" y="620688"/>
            <a:ext cx="528339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3" y="1052736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82532" y="436510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против террора»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6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волонтерского движения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волонтерского движения в районе, формирование позитивных установок молодежи на добровольческую деятельность.Оказание позитивного влияния на сверстников при выборе ими жизненных ценностей.</a:t>
            </a:r>
          </a:p>
          <a:p>
            <a:pPr marL="0" indent="0">
              <a:buNone/>
            </a:pP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формирование сплоченного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</a:t>
            </a: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ьного коллектива волонтеров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пропаганда ЗО</a:t>
            </a: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личным примером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содействование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утверждению в ж</a:t>
            </a: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изни современного общества идей добра и красоты, духовного и физического совершенствования детей и подростков.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9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деятельности движения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«Патриотическое воспитание» </a:t>
            </a:r>
            <a:r>
              <a:rPr lang="ru-RU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шефство над ветеранами и участниками ВОВ, тружениками тыла, одинокими престарелыми людьми.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и милосердие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традиционных районных акциях «</a:t>
            </a: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Неделя добра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«Неделя толерантности» и т.д.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дней здоровья, профилактических акций «</a:t>
            </a: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Стоп ВИЧ/СПИД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День без табака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Мир без наркотиков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т.д.</a:t>
            </a:r>
          </a:p>
          <a:p>
            <a:pPr marL="0" indent="0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7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" y="2204864"/>
            <a:ext cx="4752528" cy="330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21" y="284210"/>
            <a:ext cx="4380579" cy="321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040" y="545820"/>
            <a:ext cx="4845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51923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Поздравление ветеранов с Днем Победы,  Днем снятия блокады Ленинграда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39" y="242124"/>
            <a:ext cx="619268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415" y="494116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Благоустройство захоронений  участников Великой Отечественной войны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7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81" y="476672"/>
            <a:ext cx="4688845" cy="333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" y="1772816"/>
            <a:ext cx="4395613" cy="326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15719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Велопробег, посвященный 100 – летию М.Гареева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00506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Митинг, посвященный 34 – ой годовщине вывода войск из Афганистана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8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29" y="441641"/>
            <a:ext cx="515624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0127" y="476876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5" y="1196752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0" y="298555"/>
            <a:ext cx="4549013" cy="346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3" y="1061324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9573" y="298555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и милосердие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307" y="431635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17 октября по 6 ноября 2022 г. проходил КОНКУРС ВОЛОНТЁРСКИХ ИНИЦИАТИВ "ВРЕМЯ ВОЗМОЖНОСТЕЙ" в рамках регионального проекта «Помогать и созидать просто», который реализуется Фондом социального, культурного и экономического развития Уфы "Общественный фонд развития города" Команда волонтеров Комитета по молодежной политике и спорту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Аҡ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ҡоштар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оказалась в числе победителей с инициативой «Новогодние чудеса» для детей и родственников участников специальной военной операции.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1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31" y="188640"/>
            <a:ext cx="4824536" cy="388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471531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32147" y="412072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праздник –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фестивал</a:t>
            </a:r>
            <a:r>
              <a:rPr lang="be-B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a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за семью и детей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41784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Молодежная площадка ко Дню молодежи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a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- волонтер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7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Цели и задачи волонтерского движения</vt:lpstr>
      <vt:lpstr>Направление деятельности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msentr</dc:creator>
  <cp:lastModifiedBy>msentr</cp:lastModifiedBy>
  <cp:revision>18</cp:revision>
  <dcterms:created xsi:type="dcterms:W3CDTF">2023-03-02T04:11:30Z</dcterms:created>
  <dcterms:modified xsi:type="dcterms:W3CDTF">2023-03-02T06:32:39Z</dcterms:modified>
</cp:coreProperties>
</file>