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76" r:id="rId5"/>
    <p:sldId id="265" r:id="rId6"/>
    <p:sldId id="277" r:id="rId7"/>
    <p:sldId id="271" r:id="rId8"/>
    <p:sldId id="278" r:id="rId9"/>
    <p:sldId id="270" r:id="rId10"/>
    <p:sldId id="275" r:id="rId11"/>
    <p:sldId id="266" r:id="rId12"/>
    <p:sldId id="268" r:id="rId13"/>
    <p:sldId id="258" r:id="rId14"/>
    <p:sldId id="27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869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C95D5-21B8-57D0-9ED2-6A1A33074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58AAF4-6C55-F869-5639-12F30E980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713B10-63BC-DDEB-37E1-E7D12BF4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240514-B9EB-A219-7857-517ECCAC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C3DE10-7D22-C2F9-DFEA-CA7E1531F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36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F02A1-F47D-901D-4CD1-F684B214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F7BDCC-A47B-6F14-0925-5691CCC82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DC11C7-DE20-0588-6518-542967C8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D5899-8426-027A-7004-3CCB7EAB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26D88-4AEE-AE90-72EC-5F849F61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4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E6A801-9219-374A-7271-B6A62EB5A7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53D9DE-D32C-5DED-5EA3-5E75CA299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907687-6579-E6D9-E2BA-59369CCF2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A0001E-57B6-2225-C7B7-9612C5E7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D3B5E8-FEB9-635A-0E46-91150466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2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1BA43-5775-296B-1EC5-CD8C2197D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F6BCC2-2A3F-42FF-FC68-031C82957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5B625B-B40E-9A4E-3A5F-3DD09041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14626-375E-7DE0-4BA8-7DCC8778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6AD93E-BEC9-1B3C-1A28-83643D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9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BBC1C-13A0-D9E9-DF08-51D3038E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F62538-F0EF-0FD7-A180-75EB5ED24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DABE11-F2CC-0076-EAC8-67A57917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53CC0-E0A0-5112-C487-C22A5F5E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18ACAF-B155-5A29-C2CC-8C9A3671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8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786D8-4A04-A298-F300-06C6373C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E43539-71E4-D97B-DEC0-F08D67A06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7B63C3-1173-3E66-466D-779A0A207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79121-584A-EA30-000D-BC946A96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34969-FE10-F8E3-A96F-D7809D39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8CBF66-6648-2080-36E9-962D9BF5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9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A251E-764F-7C60-1014-07BC74B20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C35CAE-8D4E-C46E-7C05-A8D4B9249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E224D5-2E1E-F223-463E-706789638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C86FE0-18DF-1188-24E3-F0C65D316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610E55-1321-7BB3-2FD7-AE6A91C0DB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F2A2EC-5358-3C24-5EF0-BB6D6441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A43FD6-EDBE-39C6-3010-CCE5A10C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A4ABC6-7CA3-F4DB-AA09-D5FBD41F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34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DFC32-D717-A90E-264C-00FCB3C71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9B753D-8238-B94B-A22F-59814C28A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FBFC06-3E41-C07E-C03D-6E75B26D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25FCED-8087-EFBE-ED42-AD53F885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381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E54538-1BA5-FFF0-C1CF-B3872ED9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ED8100-C431-480D-0435-45863BB1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1BBA50-13B2-5900-CF87-16E0264F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69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6C97E-D4F9-5C06-061A-E8CC51C2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5C789-EA5E-6C32-01C6-6BDDE621C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0EF91-53BC-B6F2-7AA4-9591552EF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54F7C5-D7D7-A55A-31AE-490B48C8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129C95-AF6D-ECC1-8A2A-903C56F82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3A8005-11E1-F34D-DD23-A7F2AF9E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09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B07F9-5062-7C9D-4336-8B9D660F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A9570F-DCD4-04B7-09FA-C515A72AE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FF5FFE-4083-E71C-B476-1F4B340EB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38783E-A5E0-16A0-533E-30EA0312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B2BC31-E60C-CDA5-7C11-22246422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F42525-170B-32C8-E373-DF837385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9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EC8EA-0FDB-25EE-7495-CB8D2E62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21917C-33CA-FD32-975E-EAF1D2BA8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C98642-022A-EA53-4A01-DED9E74CD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76EF2-C0DF-49AC-B728-7AEC4E0297B2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731F02-2217-38F1-65B5-FB857B531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A58B2F-0337-637D-3E18-44261C094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031B2-CFC8-4053-A7A5-C5828E575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49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6CD4DF-66BD-7E20-A61B-FFD5D4A834AF}"/>
              </a:ext>
            </a:extLst>
          </p:cNvPr>
          <p:cNvSpPr/>
          <p:nvPr/>
        </p:nvSpPr>
        <p:spPr>
          <a:xfrm>
            <a:off x="0" y="-3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AF8919-07DB-FCA4-441D-B499DF91D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624311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9C5A9-4A2A-705F-7BF3-42B82EC0B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7980" y="4038600"/>
            <a:ext cx="9814020" cy="2222157"/>
          </a:xfrm>
        </p:spPr>
        <p:txBody>
          <a:bodyPr>
            <a:normAutofit/>
          </a:bodyPr>
          <a:lstStyle/>
          <a:p>
            <a:pPr lvl="0" algn="r">
              <a:spcBef>
                <a:spcPts val="1000"/>
              </a:spcBef>
            </a:pPr>
            <a:r>
              <a:rPr lang="ru-RU" sz="5400" b="1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ВОЛОНТЕРСКИЙ ЦЕНТР </a:t>
            </a:r>
            <a:br>
              <a:rPr lang="ru-RU" sz="5400" b="1" dirty="0">
                <a:solidFill>
                  <a:schemeClr val="bg1"/>
                </a:solidFill>
                <a:latin typeface="Georgia Pro Cond Black" panose="02040A06050405020203" pitchFamily="18" charset="0"/>
              </a:rPr>
            </a:br>
            <a:endParaRPr lang="ru-RU" sz="5400" b="1" dirty="0">
              <a:solidFill>
                <a:schemeClr val="bg1"/>
              </a:solidFill>
              <a:latin typeface="Georgia Pro Cond Black" panose="02040A060504050202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17D67D-827D-3759-95D2-2BC76E3C6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90" y="3066846"/>
            <a:ext cx="3263115" cy="7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10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 descr="Изображение выглядит как дерево, земля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A2B2706-1BBA-30BC-0CA1-D1A550C75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4147"/>
          <a:stretch/>
        </p:blipFill>
        <p:spPr>
          <a:xfrm>
            <a:off x="-2" y="0"/>
            <a:ext cx="12192000" cy="6858000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6662C2-254A-69EC-F487-6FA2C1DDB27D}"/>
              </a:ext>
            </a:extLst>
          </p:cNvPr>
          <p:cNvSpPr/>
          <p:nvPr/>
        </p:nvSpPr>
        <p:spPr>
          <a:xfrm>
            <a:off x="-8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6E7E260-E4CD-55B3-A5D1-82AACBC733E7}"/>
              </a:ext>
            </a:extLst>
          </p:cNvPr>
          <p:cNvSpPr txBox="1">
            <a:spLocks/>
          </p:cNvSpPr>
          <p:nvPr/>
        </p:nvSpPr>
        <p:spPr>
          <a:xfrm>
            <a:off x="160775" y="374208"/>
            <a:ext cx="12191999" cy="90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spc="3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9EDD9-1387-95D5-2D81-C75AB14DC522}"/>
              </a:ext>
            </a:extLst>
          </p:cNvPr>
          <p:cNvSpPr txBox="1"/>
          <p:nvPr/>
        </p:nvSpPr>
        <p:spPr>
          <a:xfrm>
            <a:off x="-4" y="1146418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спортивных тренировок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4B4FD58-9169-2173-8673-5E1602BD3680}"/>
              </a:ext>
            </a:extLst>
          </p:cNvPr>
          <p:cNvSpPr txBox="1">
            <a:spLocks/>
          </p:cNvSpPr>
          <p:nvPr/>
        </p:nvSpPr>
        <p:spPr>
          <a:xfrm>
            <a:off x="80380" y="6120408"/>
            <a:ext cx="12192000" cy="1125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посетили участники фестиваля </a:t>
            </a:r>
          </a:p>
        </p:txBody>
      </p:sp>
    </p:spTree>
    <p:extLst>
      <p:ext uri="{BB962C8B-B14F-4D97-AF65-F5344CB8AC3E}">
        <p14:creationId xmlns:p14="http://schemas.microsoft.com/office/powerpoint/2010/main" val="54965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D7A0F18-9C93-A32A-7204-626A7AC5E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35"/>
          <a:stretch/>
        </p:blipFill>
        <p:spPr bwMode="auto">
          <a:xfrm>
            <a:off x="-2976" y="0"/>
            <a:ext cx="12194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AD21BB-BFA6-6E2E-43BD-068E66DADE91}"/>
              </a:ext>
            </a:extLst>
          </p:cNvPr>
          <p:cNvSpPr/>
          <p:nvPr/>
        </p:nvSpPr>
        <p:spPr>
          <a:xfrm>
            <a:off x="-11912" y="-19127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116B9A2-D319-BE9B-26CA-2DFEE44A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5250" y="994049"/>
            <a:ext cx="12191999" cy="909039"/>
          </a:xfrm>
        </p:spPr>
        <p:txBody>
          <a:bodyPr>
            <a:noAutofit/>
          </a:bodyPr>
          <a:lstStyle/>
          <a:p>
            <a:pPr algn="ctr"/>
            <a:r>
              <a:rPr lang="ru-RU" sz="6000" spc="3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70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11A7CDE9-7432-ACBD-574E-C0EC558F0C4C}"/>
              </a:ext>
            </a:extLst>
          </p:cNvPr>
          <p:cNvSpPr txBox="1">
            <a:spLocks/>
          </p:cNvSpPr>
          <p:nvPr/>
        </p:nvSpPr>
        <p:spPr>
          <a:xfrm>
            <a:off x="11912" y="5136014"/>
            <a:ext cx="12192000" cy="909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вступили в регистр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1F4D9-7280-5A6E-6C7C-2F23FE190098}"/>
              </a:ext>
            </a:extLst>
          </p:cNvPr>
          <p:cNvSpPr txBox="1"/>
          <p:nvPr/>
        </p:nvSpPr>
        <p:spPr>
          <a:xfrm>
            <a:off x="-568662" y="1903088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потенциальных доноров КМ</a:t>
            </a:r>
          </a:p>
        </p:txBody>
      </p:sp>
    </p:spTree>
    <p:extLst>
      <p:ext uri="{BB962C8B-B14F-4D97-AF65-F5344CB8AC3E}">
        <p14:creationId xmlns:p14="http://schemas.microsoft.com/office/powerpoint/2010/main" val="75530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4796988-C84D-E6BF-452A-71F8FE9F6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36"/>
          <a:stretch/>
        </p:blipFill>
        <p:spPr bwMode="auto">
          <a:xfrm>
            <a:off x="0" y="0"/>
            <a:ext cx="121933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8358A9-A844-DC29-6153-F3E703165552}"/>
              </a:ext>
            </a:extLst>
          </p:cNvPr>
          <p:cNvSpPr/>
          <p:nvPr/>
        </p:nvSpPr>
        <p:spPr>
          <a:xfrm>
            <a:off x="-794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5AE559D-3F64-5F90-00EF-2FBD01163891}"/>
              </a:ext>
            </a:extLst>
          </p:cNvPr>
          <p:cNvSpPr txBox="1">
            <a:spLocks/>
          </p:cNvSpPr>
          <p:nvPr/>
        </p:nvSpPr>
        <p:spPr>
          <a:xfrm>
            <a:off x="1" y="3898180"/>
            <a:ext cx="12191999" cy="90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spc="3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250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936E1-54B7-46F3-4BF0-1A40670052AD}"/>
              </a:ext>
            </a:extLst>
          </p:cNvPr>
          <p:cNvSpPr txBox="1"/>
          <p:nvPr/>
        </p:nvSpPr>
        <p:spPr>
          <a:xfrm>
            <a:off x="2" y="4501061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человек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587F2E64-DCE3-AF01-4EE2-55FEAACE5FCF}"/>
              </a:ext>
            </a:extLst>
          </p:cNvPr>
          <p:cNvSpPr txBox="1">
            <a:spLocks/>
          </p:cNvSpPr>
          <p:nvPr/>
        </p:nvSpPr>
        <p:spPr>
          <a:xfrm>
            <a:off x="0" y="5853391"/>
            <a:ext cx="12192000" cy="909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узнали свой ВИЧ-статус</a:t>
            </a:r>
          </a:p>
        </p:txBody>
      </p:sp>
    </p:spTree>
    <p:extLst>
      <p:ext uri="{BB962C8B-B14F-4D97-AF65-F5344CB8AC3E}">
        <p14:creationId xmlns:p14="http://schemas.microsoft.com/office/powerpoint/2010/main" val="226138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4622ADD9-F6D6-1C92-8BE5-2BF031AA7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4"/>
          <a:stretch/>
        </p:blipFill>
        <p:spPr bwMode="auto">
          <a:xfrm>
            <a:off x="0" y="-1"/>
            <a:ext cx="1219199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813FC00-4381-B982-1BE9-F99381E888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55E4BEF-847A-E0C9-344D-B65FEE2DE186}"/>
              </a:ext>
            </a:extLst>
          </p:cNvPr>
          <p:cNvSpPr txBox="1">
            <a:spLocks/>
          </p:cNvSpPr>
          <p:nvPr/>
        </p:nvSpPr>
        <p:spPr>
          <a:xfrm>
            <a:off x="1" y="4905632"/>
            <a:ext cx="12191999" cy="1841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Мы только в начале пути</a:t>
            </a:r>
          </a:p>
        </p:txBody>
      </p:sp>
    </p:spTree>
    <p:extLst>
      <p:ext uri="{BB962C8B-B14F-4D97-AF65-F5344CB8AC3E}">
        <p14:creationId xmlns:p14="http://schemas.microsoft.com/office/powerpoint/2010/main" val="25775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DC1F96-42E8-4B9B-CAB9-FF1D8296B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64" y="1544586"/>
            <a:ext cx="4092540" cy="40925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88FCF-6D53-E24F-8C20-31E29529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9828B7B-CA3A-CFCC-1E3E-D1B9D201B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32" y="1544586"/>
            <a:ext cx="4092540" cy="4092540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C9528F-9813-46D2-D5C3-63A66E748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594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Волонтер-медик однажды…, изображение №1">
            <a:extLst>
              <a:ext uri="{FF2B5EF4-FFF2-40B4-BE49-F238E27FC236}">
                <a16:creationId xmlns:a16="http://schemas.microsoft.com/office/drawing/2014/main" id="{009955D3-F46B-6B78-83CE-E491855CB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" b="6850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>
            <a:outerShdw blurRad="63500" dist="50800" dir="5400000" sx="1000" sy="1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8CEFF2-B27A-3CEA-363C-362655A5070D}"/>
              </a:ext>
            </a:extLst>
          </p:cNvPr>
          <p:cNvSpPr/>
          <p:nvPr/>
        </p:nvSpPr>
        <p:spPr>
          <a:xfrm>
            <a:off x="-14065" y="-1"/>
            <a:ext cx="12177935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0CE42-114A-CE4F-B922-C05CAE16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4" y="3642320"/>
            <a:ext cx="12191999" cy="909039"/>
          </a:xfrm>
        </p:spPr>
        <p:txBody>
          <a:bodyPr>
            <a:noAutofit/>
          </a:bodyPr>
          <a:lstStyle/>
          <a:p>
            <a:pPr algn="ctr"/>
            <a:r>
              <a:rPr lang="ru-RU" sz="6000" spc="3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2021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2B531-FCB0-7937-239E-C8201ECC7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065" y="4450782"/>
            <a:ext cx="12192000" cy="1206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создания волонтерского центра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Тюменского ГМУ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B7989-D134-CF3F-B62C-B549B2688DBB}"/>
              </a:ext>
            </a:extLst>
          </p:cNvPr>
          <p:cNvSpPr txBox="1"/>
          <p:nvPr/>
        </p:nvSpPr>
        <p:spPr>
          <a:xfrm>
            <a:off x="1554543" y="3742896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5919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D1F1FD-3881-291C-E114-3FC41AA69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r="13394"/>
          <a:stretch/>
        </p:blipFill>
        <p:spPr bwMode="auto">
          <a:xfrm rot="5400000">
            <a:off x="2667000" y="-2667002"/>
            <a:ext cx="6858002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43D100-5B74-CCFB-EA34-11630B200B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F63986-C7A5-2453-AFD3-85F8E8D4F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38527"/>
            <a:ext cx="12192000" cy="11395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медицинское добровольчество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  <a:latin typeface="Georgia Pro Cond Black" panose="02040A06050405020203" pitchFamily="18" charset="0"/>
              </a:rPr>
              <a:t>«ВОЛОНТЕРЫ-МЕДИКИ»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61CAB-EEDE-62B7-F838-0404A8D48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895172"/>
            <a:ext cx="12192002" cy="707887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2E100-E2FD-36E1-745C-0D6AD164D592}"/>
              </a:ext>
            </a:extLst>
          </p:cNvPr>
          <p:cNvSpPr txBox="1"/>
          <p:nvPr/>
        </p:nvSpPr>
        <p:spPr>
          <a:xfrm>
            <a:off x="0" y="342899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ключевое направление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2001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дерево, внеш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EF4F463-725C-0774-2C21-EE271E55D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436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A12433-C402-04DC-F226-75988EC2AE0F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7973569-5855-92E1-01A1-08E3E80A6D0D}"/>
              </a:ext>
            </a:extLst>
          </p:cNvPr>
          <p:cNvSpPr txBox="1">
            <a:spLocks/>
          </p:cNvSpPr>
          <p:nvPr/>
        </p:nvSpPr>
        <p:spPr>
          <a:xfrm>
            <a:off x="160769" y="4107774"/>
            <a:ext cx="12191999" cy="90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spc="3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EEB6F-BDB2-EC38-53A9-F6AEDEB8B1CB}"/>
              </a:ext>
            </a:extLst>
          </p:cNvPr>
          <p:cNvSpPr txBox="1"/>
          <p:nvPr/>
        </p:nvSpPr>
        <p:spPr>
          <a:xfrm>
            <a:off x="0" y="4775001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направления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957D82B-7726-F442-50F6-BC30ADB0FE1A}"/>
              </a:ext>
            </a:extLst>
          </p:cNvPr>
          <p:cNvSpPr txBox="1">
            <a:spLocks/>
          </p:cNvSpPr>
          <p:nvPr/>
        </p:nvSpPr>
        <p:spPr>
          <a:xfrm>
            <a:off x="0" y="5948961"/>
            <a:ext cx="12192000" cy="909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запущены в работу в 2022 году</a:t>
            </a:r>
          </a:p>
        </p:txBody>
      </p:sp>
    </p:spTree>
    <p:extLst>
      <p:ext uri="{BB962C8B-B14F-4D97-AF65-F5344CB8AC3E}">
        <p14:creationId xmlns:p14="http://schemas.microsoft.com/office/powerpoint/2010/main" val="409606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F69366C-B4B9-4BFF-67F9-D1D81883C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7664"/>
          <a:stretch/>
        </p:blipFill>
        <p:spPr bwMode="auto">
          <a:xfrm>
            <a:off x="19506" y="0"/>
            <a:ext cx="121724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7E33D14-A60F-4ED4-A426-DEDD291AF07A}"/>
              </a:ext>
            </a:extLst>
          </p:cNvPr>
          <p:cNvSpPr/>
          <p:nvPr/>
        </p:nvSpPr>
        <p:spPr>
          <a:xfrm>
            <a:off x="-19506" y="-3046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BEDA6CC-9F2A-64C7-154C-0D9696FD1890}"/>
              </a:ext>
            </a:extLst>
          </p:cNvPr>
          <p:cNvSpPr txBox="1">
            <a:spLocks/>
          </p:cNvSpPr>
          <p:nvPr/>
        </p:nvSpPr>
        <p:spPr>
          <a:xfrm>
            <a:off x="19506" y="3441122"/>
            <a:ext cx="12191999" cy="90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spc="3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650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CD7E2-E11A-6DA5-5B65-C183A1FEF394}"/>
              </a:ext>
            </a:extLst>
          </p:cNvPr>
          <p:cNvSpPr txBox="1"/>
          <p:nvPr/>
        </p:nvSpPr>
        <p:spPr>
          <a:xfrm>
            <a:off x="19506" y="4026678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волонтеров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44D96250-10D4-09FE-00FE-A20A3DD3AEB9}"/>
              </a:ext>
            </a:extLst>
          </p:cNvPr>
          <p:cNvSpPr txBox="1">
            <a:spLocks/>
          </p:cNvSpPr>
          <p:nvPr/>
        </p:nvSpPr>
        <p:spPr>
          <a:xfrm>
            <a:off x="194872" y="5535209"/>
            <a:ext cx="12192000" cy="1292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были вовлечены в волонтерскую деятельность </a:t>
            </a:r>
          </a:p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2021 – 2022 гг.</a:t>
            </a:r>
          </a:p>
        </p:txBody>
      </p:sp>
    </p:spTree>
    <p:extLst>
      <p:ext uri="{BB962C8B-B14F-4D97-AF65-F5344CB8AC3E}">
        <p14:creationId xmlns:p14="http://schemas.microsoft.com/office/powerpoint/2010/main" val="22472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дерево, внешний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683DFEE-9479-BF21-1FC0-4199CCBB4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4" r="608" b="7801"/>
          <a:stretch/>
        </p:blipFill>
        <p:spPr>
          <a:xfrm>
            <a:off x="0" y="0"/>
            <a:ext cx="1219198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8D6AA4-70F9-6583-41EE-7C3C22263363}"/>
              </a:ext>
            </a:extLst>
          </p:cNvPr>
          <p:cNvSpPr/>
          <p:nvPr/>
        </p:nvSpPr>
        <p:spPr>
          <a:xfrm>
            <a:off x="-19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C569CA-575C-AE57-DFFF-A5386B7C8FA6}"/>
              </a:ext>
            </a:extLst>
          </p:cNvPr>
          <p:cNvSpPr txBox="1">
            <a:spLocks/>
          </p:cNvSpPr>
          <p:nvPr/>
        </p:nvSpPr>
        <p:spPr>
          <a:xfrm>
            <a:off x="-9" y="813156"/>
            <a:ext cx="12191999" cy="90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spc="3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91AAD-B45C-AFEE-B7BF-634B55A9B452}"/>
              </a:ext>
            </a:extLst>
          </p:cNvPr>
          <p:cNvSpPr txBox="1"/>
          <p:nvPr/>
        </p:nvSpPr>
        <p:spPr>
          <a:xfrm>
            <a:off x="-5" y="1632801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дней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5334258-5CC3-67C4-5859-03ACC0DC8AC9}"/>
              </a:ext>
            </a:extLst>
          </p:cNvPr>
          <p:cNvSpPr txBox="1">
            <a:spLocks/>
          </p:cNvSpPr>
          <p:nvPr/>
        </p:nvSpPr>
        <p:spPr>
          <a:xfrm>
            <a:off x="-31" y="5780544"/>
            <a:ext cx="12192000" cy="909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длился фестиваль здоровьесбережения «</a:t>
            </a:r>
            <a:r>
              <a:rPr lang="ru-RU" sz="3600" dirty="0" err="1">
                <a:solidFill>
                  <a:schemeClr val="bg1"/>
                </a:solidFill>
                <a:latin typeface="Georgia Pro Cond Black" panose="02040A06050405020203" pitchFamily="18" charset="0"/>
              </a:rPr>
              <a:t>МЕДиана</a:t>
            </a: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» в 2022 году</a:t>
            </a:r>
          </a:p>
        </p:txBody>
      </p:sp>
    </p:spTree>
    <p:extLst>
      <p:ext uri="{BB962C8B-B14F-4D97-AF65-F5344CB8AC3E}">
        <p14:creationId xmlns:p14="http://schemas.microsoft.com/office/powerpoint/2010/main" val="16095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7A4A5F9-91CF-A0C0-C395-AC5B46B8C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8"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B05DE6-2D1F-1A90-F125-6FF15D9B9D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C569CA-575C-AE57-DFFF-A5386B7C8FA6}"/>
              </a:ext>
            </a:extLst>
          </p:cNvPr>
          <p:cNvSpPr txBox="1">
            <a:spLocks/>
          </p:cNvSpPr>
          <p:nvPr/>
        </p:nvSpPr>
        <p:spPr>
          <a:xfrm>
            <a:off x="-9" y="813156"/>
            <a:ext cx="12191999" cy="90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spc="3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91AAD-B45C-AFEE-B7BF-634B55A9B452}"/>
              </a:ext>
            </a:extLst>
          </p:cNvPr>
          <p:cNvSpPr txBox="1"/>
          <p:nvPr/>
        </p:nvSpPr>
        <p:spPr>
          <a:xfrm>
            <a:off x="-17" y="1579268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площадок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5334258-5CC3-67C4-5859-03ACC0DC8AC9}"/>
              </a:ext>
            </a:extLst>
          </p:cNvPr>
          <p:cNvSpPr txBox="1">
            <a:spLocks/>
          </p:cNvSpPr>
          <p:nvPr/>
        </p:nvSpPr>
        <p:spPr>
          <a:xfrm>
            <a:off x="0" y="5948961"/>
            <a:ext cx="12192000" cy="909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работали на фестивале</a:t>
            </a:r>
          </a:p>
        </p:txBody>
      </p:sp>
    </p:spTree>
    <p:extLst>
      <p:ext uri="{BB962C8B-B14F-4D97-AF65-F5344CB8AC3E}">
        <p14:creationId xmlns:p14="http://schemas.microsoft.com/office/powerpoint/2010/main" val="12360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F543DB3-10DB-48E5-4DA4-920F5CE80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 b="6968"/>
          <a:stretch/>
        </p:blipFill>
        <p:spPr>
          <a:xfrm>
            <a:off x="-55" y="0"/>
            <a:ext cx="12191969" cy="693501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8D6AA4-70F9-6583-41EE-7C3C22263363}"/>
              </a:ext>
            </a:extLst>
          </p:cNvPr>
          <p:cNvSpPr/>
          <p:nvPr/>
        </p:nvSpPr>
        <p:spPr>
          <a:xfrm>
            <a:off x="-227" y="0"/>
            <a:ext cx="12192000" cy="693501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C569CA-575C-AE57-DFFF-A5386B7C8FA6}"/>
              </a:ext>
            </a:extLst>
          </p:cNvPr>
          <p:cNvSpPr txBox="1">
            <a:spLocks/>
          </p:cNvSpPr>
          <p:nvPr/>
        </p:nvSpPr>
        <p:spPr>
          <a:xfrm>
            <a:off x="1" y="380721"/>
            <a:ext cx="12191999" cy="90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spc="3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91AAD-B45C-AFEE-B7BF-634B55A9B452}"/>
              </a:ext>
            </a:extLst>
          </p:cNvPr>
          <p:cNvSpPr txBox="1"/>
          <p:nvPr/>
        </p:nvSpPr>
        <p:spPr>
          <a:xfrm>
            <a:off x="2" y="1058534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спонсоров и партнеров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5334258-5CC3-67C4-5859-03ACC0DC8AC9}"/>
              </a:ext>
            </a:extLst>
          </p:cNvPr>
          <p:cNvSpPr txBox="1">
            <a:spLocks/>
          </p:cNvSpPr>
          <p:nvPr/>
        </p:nvSpPr>
        <p:spPr>
          <a:xfrm>
            <a:off x="-227" y="5568240"/>
            <a:ext cx="12192000" cy="909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помогали в организации «</a:t>
            </a:r>
            <a:r>
              <a:rPr lang="ru-RU" sz="3600" dirty="0" err="1">
                <a:solidFill>
                  <a:schemeClr val="bg1"/>
                </a:solidFill>
                <a:latin typeface="Georgia Pro Cond Black" panose="02040A06050405020203" pitchFamily="18" charset="0"/>
              </a:rPr>
              <a:t>МЕДианы</a:t>
            </a: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», из них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                                  – медицинские учреждения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CA2126-CD82-33FE-1CDC-0DF66096CAE2}"/>
              </a:ext>
            </a:extLst>
          </p:cNvPr>
          <p:cNvSpPr txBox="1"/>
          <p:nvPr/>
        </p:nvSpPr>
        <p:spPr>
          <a:xfrm>
            <a:off x="1190730" y="5969447"/>
            <a:ext cx="60993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8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406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CF520E8-EC67-4885-A677-09C2E768C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1DCB58-4BFF-1300-AD43-284F7A66DE32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E9E1B0-CF31-F9F4-727F-2A48419E0C90}"/>
              </a:ext>
            </a:extLst>
          </p:cNvPr>
          <p:cNvSpPr txBox="1">
            <a:spLocks/>
          </p:cNvSpPr>
          <p:nvPr/>
        </p:nvSpPr>
        <p:spPr>
          <a:xfrm>
            <a:off x="-110531" y="454688"/>
            <a:ext cx="12191999" cy="90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spc="3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2C826-63C7-FC85-F392-3AB1FA29F817}"/>
              </a:ext>
            </a:extLst>
          </p:cNvPr>
          <p:cNvSpPr txBox="1"/>
          <p:nvPr/>
        </p:nvSpPr>
        <p:spPr>
          <a:xfrm>
            <a:off x="2" y="1274406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лекций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599101F-27AE-4BC5-2116-E97A234D2A5A}"/>
              </a:ext>
            </a:extLst>
          </p:cNvPr>
          <p:cNvSpPr txBox="1">
            <a:spLocks/>
          </p:cNvSpPr>
          <p:nvPr/>
        </p:nvSpPr>
        <p:spPr>
          <a:xfrm>
            <a:off x="0" y="5733386"/>
            <a:ext cx="12192000" cy="909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bg1"/>
                </a:solidFill>
                <a:latin typeface="Georgia Pro Cond Black" panose="02040A06050405020203" pitchFamily="18" charset="0"/>
              </a:rPr>
              <a:t>проведено сотрудниками университета и практическими врачами</a:t>
            </a:r>
          </a:p>
        </p:txBody>
      </p:sp>
    </p:spTree>
    <p:extLst>
      <p:ext uri="{BB962C8B-B14F-4D97-AF65-F5344CB8AC3E}">
        <p14:creationId xmlns:p14="http://schemas.microsoft.com/office/powerpoint/2010/main" val="23716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103</Words>
  <Application>Microsoft Office PowerPoint</Application>
  <PresentationFormat>Широкоэкранный</PresentationFormat>
  <Paragraphs>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Georgia Pro Cond Black</vt:lpstr>
      <vt:lpstr>Тема Office</vt:lpstr>
      <vt:lpstr>ВОЛОНТЕРСКИЙ ЦЕНТР  </vt:lpstr>
      <vt:lpstr>2021</vt:lpstr>
      <vt:lpstr>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70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Волонтеры-медики</dc:title>
  <dc:creator>Алина Березина</dc:creator>
  <cp:lastModifiedBy>Мария Антонова</cp:lastModifiedBy>
  <cp:revision>5</cp:revision>
  <dcterms:created xsi:type="dcterms:W3CDTF">2022-09-23T11:27:48Z</dcterms:created>
  <dcterms:modified xsi:type="dcterms:W3CDTF">2022-10-03T19:28:56Z</dcterms:modified>
</cp:coreProperties>
</file>