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B3354E-C273-41B2-8C19-7C62B05766C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D2C2C0-D717-48B1-896A-EE7F777DDF5E}">
      <dgm:prSet phldrT="[Текст]"/>
      <dgm:spPr/>
      <dgm:t>
        <a:bodyPr/>
        <a:lstStyle/>
        <a:p>
          <a:r>
            <a:rPr lang="ru-RU" b="1" dirty="0" smtClean="0"/>
            <a:t>Срок реализации проекта:</a:t>
          </a:r>
          <a:r>
            <a:rPr lang="ru-RU" dirty="0" smtClean="0"/>
            <a:t> </a:t>
          </a:r>
          <a:r>
            <a:rPr lang="ru-RU" dirty="0" smtClean="0"/>
            <a:t>05.10.2023 </a:t>
          </a:r>
          <a:r>
            <a:rPr lang="ru-RU" dirty="0" smtClean="0"/>
            <a:t>– </a:t>
          </a:r>
          <a:r>
            <a:rPr lang="ru-RU" dirty="0" smtClean="0"/>
            <a:t>05.10.2024</a:t>
          </a:r>
          <a:endParaRPr lang="ru-RU" dirty="0"/>
        </a:p>
      </dgm:t>
    </dgm:pt>
    <dgm:pt modelId="{259F0828-60B9-40A5-B20A-FBFD02839C31}" type="parTrans" cxnId="{02190190-2D51-4DED-B7F3-488BF60009C9}">
      <dgm:prSet/>
      <dgm:spPr/>
      <dgm:t>
        <a:bodyPr/>
        <a:lstStyle/>
        <a:p>
          <a:endParaRPr lang="ru-RU"/>
        </a:p>
      </dgm:t>
    </dgm:pt>
    <dgm:pt modelId="{EB279383-9BAB-4161-BA9D-531C07992543}" type="sibTrans" cxnId="{02190190-2D51-4DED-B7F3-488BF60009C9}">
      <dgm:prSet/>
      <dgm:spPr/>
      <dgm:t>
        <a:bodyPr/>
        <a:lstStyle/>
        <a:p>
          <a:endParaRPr lang="ru-RU"/>
        </a:p>
      </dgm:t>
    </dgm:pt>
    <dgm:pt modelId="{7C8C013C-6117-4C00-B1D3-B7EEED188CF4}">
      <dgm:prSet phldrT="[Текст]"/>
      <dgm:spPr/>
      <dgm:t>
        <a:bodyPr/>
        <a:lstStyle/>
        <a:p>
          <a:r>
            <a:rPr lang="ru-RU" b="1" i="0" dirty="0" smtClean="0"/>
            <a:t>Город реализации проекта: </a:t>
          </a:r>
          <a:r>
            <a:rPr lang="ru-RU" b="0" i="0" dirty="0" smtClean="0"/>
            <a:t>Кстово</a:t>
          </a:r>
          <a:endParaRPr lang="ru-RU" b="0" dirty="0"/>
        </a:p>
      </dgm:t>
    </dgm:pt>
    <dgm:pt modelId="{066B9289-27DA-4094-B860-1840B0335DA4}" type="parTrans" cxnId="{A131BC5F-45A6-49E7-AD63-E91BE3DFC11F}">
      <dgm:prSet/>
      <dgm:spPr/>
      <dgm:t>
        <a:bodyPr/>
        <a:lstStyle/>
        <a:p>
          <a:endParaRPr lang="ru-RU"/>
        </a:p>
      </dgm:t>
    </dgm:pt>
    <dgm:pt modelId="{25BBF3AB-786F-48E8-85B8-85E05336D127}" type="sibTrans" cxnId="{A131BC5F-45A6-49E7-AD63-E91BE3DFC11F}">
      <dgm:prSet/>
      <dgm:spPr/>
      <dgm:t>
        <a:bodyPr/>
        <a:lstStyle/>
        <a:p>
          <a:endParaRPr lang="ru-RU"/>
        </a:p>
      </dgm:t>
    </dgm:pt>
    <dgm:pt modelId="{81F52658-7213-49AC-823A-E4B323EE3973}">
      <dgm:prSet phldrT="[Текст]"/>
      <dgm:spPr/>
      <dgm:t>
        <a:bodyPr/>
        <a:lstStyle/>
        <a:p>
          <a:r>
            <a:rPr lang="ru-RU" b="1" i="0" dirty="0" smtClean="0"/>
            <a:t>Запрашиваемая сумма: </a:t>
          </a:r>
          <a:r>
            <a:rPr lang="ru-RU" b="0" i="0" dirty="0" smtClean="0"/>
            <a:t>1500 000,00</a:t>
          </a:r>
          <a:endParaRPr lang="ru-RU" dirty="0"/>
        </a:p>
      </dgm:t>
    </dgm:pt>
    <dgm:pt modelId="{77AFF20E-7C66-4E2A-94CA-A0E4CB051520}" type="parTrans" cxnId="{E29B039A-2826-4B78-9BEA-8B2979E50145}">
      <dgm:prSet/>
      <dgm:spPr/>
      <dgm:t>
        <a:bodyPr/>
        <a:lstStyle/>
        <a:p>
          <a:endParaRPr lang="ru-RU"/>
        </a:p>
      </dgm:t>
    </dgm:pt>
    <dgm:pt modelId="{5D05C7B9-78D1-4462-A232-4389F176B69F}" type="sibTrans" cxnId="{E29B039A-2826-4B78-9BEA-8B2979E50145}">
      <dgm:prSet/>
      <dgm:spPr/>
      <dgm:t>
        <a:bodyPr/>
        <a:lstStyle/>
        <a:p>
          <a:endParaRPr lang="ru-RU"/>
        </a:p>
      </dgm:t>
    </dgm:pt>
    <dgm:pt modelId="{42D946CA-9CC3-4A3A-BA4A-883E97FF6228}" type="pres">
      <dgm:prSet presAssocID="{5BB3354E-C273-41B2-8C19-7C62B05766C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CBA057-EE03-434F-B880-3EFD792340FA}" type="pres">
      <dgm:prSet presAssocID="{9BD2C2C0-D717-48B1-896A-EE7F777DDF5E}" presName="parentLin" presStyleCnt="0"/>
      <dgm:spPr/>
    </dgm:pt>
    <dgm:pt modelId="{2B4DA0A3-4246-4685-9768-9FE6029E1CCF}" type="pres">
      <dgm:prSet presAssocID="{9BD2C2C0-D717-48B1-896A-EE7F777DDF5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A2E1DF9-5278-48EF-BE43-BA31DBAFF19A}" type="pres">
      <dgm:prSet presAssocID="{9BD2C2C0-D717-48B1-896A-EE7F777DDF5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36E812-4C83-4A48-B857-968B39FBD75B}" type="pres">
      <dgm:prSet presAssocID="{9BD2C2C0-D717-48B1-896A-EE7F777DDF5E}" presName="negativeSpace" presStyleCnt="0"/>
      <dgm:spPr/>
    </dgm:pt>
    <dgm:pt modelId="{71DAE9BC-F9BD-4091-AFA0-5C1A367B1E0B}" type="pres">
      <dgm:prSet presAssocID="{9BD2C2C0-D717-48B1-896A-EE7F777DDF5E}" presName="childText" presStyleLbl="conFgAcc1" presStyleIdx="0" presStyleCnt="3">
        <dgm:presLayoutVars>
          <dgm:bulletEnabled val="1"/>
        </dgm:presLayoutVars>
      </dgm:prSet>
      <dgm:spPr/>
    </dgm:pt>
    <dgm:pt modelId="{4C6420AF-ADEA-4D59-8247-0694F9CAF564}" type="pres">
      <dgm:prSet presAssocID="{EB279383-9BAB-4161-BA9D-531C07992543}" presName="spaceBetweenRectangles" presStyleCnt="0"/>
      <dgm:spPr/>
    </dgm:pt>
    <dgm:pt modelId="{E5EE36D4-C948-44E4-AE4E-ED05106BDACF}" type="pres">
      <dgm:prSet presAssocID="{7C8C013C-6117-4C00-B1D3-B7EEED188CF4}" presName="parentLin" presStyleCnt="0"/>
      <dgm:spPr/>
    </dgm:pt>
    <dgm:pt modelId="{263E7A40-0560-496E-8AA0-673FA34E4938}" type="pres">
      <dgm:prSet presAssocID="{7C8C013C-6117-4C00-B1D3-B7EEED188CF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65E52CD1-9366-4B98-BF07-C97DC261471C}" type="pres">
      <dgm:prSet presAssocID="{7C8C013C-6117-4C00-B1D3-B7EEED188CF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A4ACA6-3FA9-4F5A-8183-3BF9961BDB3E}" type="pres">
      <dgm:prSet presAssocID="{7C8C013C-6117-4C00-B1D3-B7EEED188CF4}" presName="negativeSpace" presStyleCnt="0"/>
      <dgm:spPr/>
    </dgm:pt>
    <dgm:pt modelId="{D7683046-D12F-4796-86D3-A78640B82C1A}" type="pres">
      <dgm:prSet presAssocID="{7C8C013C-6117-4C00-B1D3-B7EEED188CF4}" presName="childText" presStyleLbl="conFgAcc1" presStyleIdx="1" presStyleCnt="3">
        <dgm:presLayoutVars>
          <dgm:bulletEnabled val="1"/>
        </dgm:presLayoutVars>
      </dgm:prSet>
      <dgm:spPr/>
    </dgm:pt>
    <dgm:pt modelId="{8FA88A5B-1DBF-4AFD-8085-2CE32F4B6AD9}" type="pres">
      <dgm:prSet presAssocID="{25BBF3AB-786F-48E8-85B8-85E05336D127}" presName="spaceBetweenRectangles" presStyleCnt="0"/>
      <dgm:spPr/>
    </dgm:pt>
    <dgm:pt modelId="{FF998144-4898-4AE6-8C68-B86829B6A058}" type="pres">
      <dgm:prSet presAssocID="{81F52658-7213-49AC-823A-E4B323EE3973}" presName="parentLin" presStyleCnt="0"/>
      <dgm:spPr/>
    </dgm:pt>
    <dgm:pt modelId="{8AB26CF2-431B-4DE0-A04E-4EFA28BBE1FA}" type="pres">
      <dgm:prSet presAssocID="{81F52658-7213-49AC-823A-E4B323EE3973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40854B57-5C33-4810-94EE-D5A85F4A1C37}" type="pres">
      <dgm:prSet presAssocID="{81F52658-7213-49AC-823A-E4B323EE397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CDE10D-C6AB-4645-9C4C-7CEC7EF045B6}" type="pres">
      <dgm:prSet presAssocID="{81F52658-7213-49AC-823A-E4B323EE3973}" presName="negativeSpace" presStyleCnt="0"/>
      <dgm:spPr/>
    </dgm:pt>
    <dgm:pt modelId="{FB9A2CB8-8498-4219-AB45-AFCAAA11ADB1}" type="pres">
      <dgm:prSet presAssocID="{81F52658-7213-49AC-823A-E4B323EE397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08FD71A-A4C2-4E6D-A57B-74DFDCE8A404}" type="presOf" srcId="{81F52658-7213-49AC-823A-E4B323EE3973}" destId="{40854B57-5C33-4810-94EE-D5A85F4A1C37}" srcOrd="1" destOrd="0" presId="urn:microsoft.com/office/officeart/2005/8/layout/list1"/>
    <dgm:cxn modelId="{02FC0ECE-45CF-4626-9F7B-473302DF0266}" type="presOf" srcId="{9BD2C2C0-D717-48B1-896A-EE7F777DDF5E}" destId="{2B4DA0A3-4246-4685-9768-9FE6029E1CCF}" srcOrd="0" destOrd="0" presId="urn:microsoft.com/office/officeart/2005/8/layout/list1"/>
    <dgm:cxn modelId="{A131BC5F-45A6-49E7-AD63-E91BE3DFC11F}" srcId="{5BB3354E-C273-41B2-8C19-7C62B05766C5}" destId="{7C8C013C-6117-4C00-B1D3-B7EEED188CF4}" srcOrd="1" destOrd="0" parTransId="{066B9289-27DA-4094-B860-1840B0335DA4}" sibTransId="{25BBF3AB-786F-48E8-85B8-85E05336D127}"/>
    <dgm:cxn modelId="{02190190-2D51-4DED-B7F3-488BF60009C9}" srcId="{5BB3354E-C273-41B2-8C19-7C62B05766C5}" destId="{9BD2C2C0-D717-48B1-896A-EE7F777DDF5E}" srcOrd="0" destOrd="0" parTransId="{259F0828-60B9-40A5-B20A-FBFD02839C31}" sibTransId="{EB279383-9BAB-4161-BA9D-531C07992543}"/>
    <dgm:cxn modelId="{B66EE0FF-59EA-4798-840C-B9BF7CA17307}" type="presOf" srcId="{7C8C013C-6117-4C00-B1D3-B7EEED188CF4}" destId="{263E7A40-0560-496E-8AA0-673FA34E4938}" srcOrd="0" destOrd="0" presId="urn:microsoft.com/office/officeart/2005/8/layout/list1"/>
    <dgm:cxn modelId="{14BF81C0-2924-4260-97E3-3D1F876F5303}" type="presOf" srcId="{81F52658-7213-49AC-823A-E4B323EE3973}" destId="{8AB26CF2-431B-4DE0-A04E-4EFA28BBE1FA}" srcOrd="0" destOrd="0" presId="urn:microsoft.com/office/officeart/2005/8/layout/list1"/>
    <dgm:cxn modelId="{346EE97D-129F-4BCD-BE4A-0E7CFCCCD3F4}" type="presOf" srcId="{9BD2C2C0-D717-48B1-896A-EE7F777DDF5E}" destId="{4A2E1DF9-5278-48EF-BE43-BA31DBAFF19A}" srcOrd="1" destOrd="0" presId="urn:microsoft.com/office/officeart/2005/8/layout/list1"/>
    <dgm:cxn modelId="{E29B039A-2826-4B78-9BEA-8B2979E50145}" srcId="{5BB3354E-C273-41B2-8C19-7C62B05766C5}" destId="{81F52658-7213-49AC-823A-E4B323EE3973}" srcOrd="2" destOrd="0" parTransId="{77AFF20E-7C66-4E2A-94CA-A0E4CB051520}" sibTransId="{5D05C7B9-78D1-4462-A232-4389F176B69F}"/>
    <dgm:cxn modelId="{2A081F83-F446-46EC-BC60-8E5203871369}" type="presOf" srcId="{7C8C013C-6117-4C00-B1D3-B7EEED188CF4}" destId="{65E52CD1-9366-4B98-BF07-C97DC261471C}" srcOrd="1" destOrd="0" presId="urn:microsoft.com/office/officeart/2005/8/layout/list1"/>
    <dgm:cxn modelId="{2B234203-3ECD-4382-9DBD-693BFC0BAE59}" type="presOf" srcId="{5BB3354E-C273-41B2-8C19-7C62B05766C5}" destId="{42D946CA-9CC3-4A3A-BA4A-883E97FF6228}" srcOrd="0" destOrd="0" presId="urn:microsoft.com/office/officeart/2005/8/layout/list1"/>
    <dgm:cxn modelId="{D3D2CF25-F1F8-4577-9A2D-99343D795A53}" type="presParOf" srcId="{42D946CA-9CC3-4A3A-BA4A-883E97FF6228}" destId="{C6CBA057-EE03-434F-B880-3EFD792340FA}" srcOrd="0" destOrd="0" presId="urn:microsoft.com/office/officeart/2005/8/layout/list1"/>
    <dgm:cxn modelId="{7483AA46-B31C-4DF2-8C13-E403C8E4D1BF}" type="presParOf" srcId="{C6CBA057-EE03-434F-B880-3EFD792340FA}" destId="{2B4DA0A3-4246-4685-9768-9FE6029E1CCF}" srcOrd="0" destOrd="0" presId="urn:microsoft.com/office/officeart/2005/8/layout/list1"/>
    <dgm:cxn modelId="{9DEEF6B9-8DDE-4615-8504-EE7496F57207}" type="presParOf" srcId="{C6CBA057-EE03-434F-B880-3EFD792340FA}" destId="{4A2E1DF9-5278-48EF-BE43-BA31DBAFF19A}" srcOrd="1" destOrd="0" presId="urn:microsoft.com/office/officeart/2005/8/layout/list1"/>
    <dgm:cxn modelId="{14D8E3F8-8B2F-4F71-BAFC-F616A26838D4}" type="presParOf" srcId="{42D946CA-9CC3-4A3A-BA4A-883E97FF6228}" destId="{2A36E812-4C83-4A48-B857-968B39FBD75B}" srcOrd="1" destOrd="0" presId="urn:microsoft.com/office/officeart/2005/8/layout/list1"/>
    <dgm:cxn modelId="{2CB06E70-96CD-4186-B67E-D4B4187BA548}" type="presParOf" srcId="{42D946CA-9CC3-4A3A-BA4A-883E97FF6228}" destId="{71DAE9BC-F9BD-4091-AFA0-5C1A367B1E0B}" srcOrd="2" destOrd="0" presId="urn:microsoft.com/office/officeart/2005/8/layout/list1"/>
    <dgm:cxn modelId="{F2FC220A-7C9B-4F89-8744-3F3195B2CEBC}" type="presParOf" srcId="{42D946CA-9CC3-4A3A-BA4A-883E97FF6228}" destId="{4C6420AF-ADEA-4D59-8247-0694F9CAF564}" srcOrd="3" destOrd="0" presId="urn:microsoft.com/office/officeart/2005/8/layout/list1"/>
    <dgm:cxn modelId="{CAA6E7D1-1C6C-46EA-A1AE-B0002B6884A7}" type="presParOf" srcId="{42D946CA-9CC3-4A3A-BA4A-883E97FF6228}" destId="{E5EE36D4-C948-44E4-AE4E-ED05106BDACF}" srcOrd="4" destOrd="0" presId="urn:microsoft.com/office/officeart/2005/8/layout/list1"/>
    <dgm:cxn modelId="{7B92DDAC-4377-4216-942E-CE4C9B91A603}" type="presParOf" srcId="{E5EE36D4-C948-44E4-AE4E-ED05106BDACF}" destId="{263E7A40-0560-496E-8AA0-673FA34E4938}" srcOrd="0" destOrd="0" presId="urn:microsoft.com/office/officeart/2005/8/layout/list1"/>
    <dgm:cxn modelId="{E3B03A35-D094-4E58-92BA-A4241FDA3437}" type="presParOf" srcId="{E5EE36D4-C948-44E4-AE4E-ED05106BDACF}" destId="{65E52CD1-9366-4B98-BF07-C97DC261471C}" srcOrd="1" destOrd="0" presId="urn:microsoft.com/office/officeart/2005/8/layout/list1"/>
    <dgm:cxn modelId="{51DB0208-A409-432F-A62C-8A5D612373C2}" type="presParOf" srcId="{42D946CA-9CC3-4A3A-BA4A-883E97FF6228}" destId="{DDA4ACA6-3FA9-4F5A-8183-3BF9961BDB3E}" srcOrd="5" destOrd="0" presId="urn:microsoft.com/office/officeart/2005/8/layout/list1"/>
    <dgm:cxn modelId="{DA427E38-C922-441E-84EA-86DF9E6BAD65}" type="presParOf" srcId="{42D946CA-9CC3-4A3A-BA4A-883E97FF6228}" destId="{D7683046-D12F-4796-86D3-A78640B82C1A}" srcOrd="6" destOrd="0" presId="urn:microsoft.com/office/officeart/2005/8/layout/list1"/>
    <dgm:cxn modelId="{0B6D4919-2387-4CB6-B38B-1D719FD98233}" type="presParOf" srcId="{42D946CA-9CC3-4A3A-BA4A-883E97FF6228}" destId="{8FA88A5B-1DBF-4AFD-8085-2CE32F4B6AD9}" srcOrd="7" destOrd="0" presId="urn:microsoft.com/office/officeart/2005/8/layout/list1"/>
    <dgm:cxn modelId="{01A54F99-3044-429E-8BEF-A41408A69043}" type="presParOf" srcId="{42D946CA-9CC3-4A3A-BA4A-883E97FF6228}" destId="{FF998144-4898-4AE6-8C68-B86829B6A058}" srcOrd="8" destOrd="0" presId="urn:microsoft.com/office/officeart/2005/8/layout/list1"/>
    <dgm:cxn modelId="{7F624F81-BB42-4A9E-8B79-461153C968F3}" type="presParOf" srcId="{FF998144-4898-4AE6-8C68-B86829B6A058}" destId="{8AB26CF2-431B-4DE0-A04E-4EFA28BBE1FA}" srcOrd="0" destOrd="0" presId="urn:microsoft.com/office/officeart/2005/8/layout/list1"/>
    <dgm:cxn modelId="{3DD2FCFE-415E-49E9-A91B-9C12A073298B}" type="presParOf" srcId="{FF998144-4898-4AE6-8C68-B86829B6A058}" destId="{40854B57-5C33-4810-94EE-D5A85F4A1C37}" srcOrd="1" destOrd="0" presId="urn:microsoft.com/office/officeart/2005/8/layout/list1"/>
    <dgm:cxn modelId="{FDAB8014-F89E-4B64-AD4F-4103DC26D91E}" type="presParOf" srcId="{42D946CA-9CC3-4A3A-BA4A-883E97FF6228}" destId="{1CCDE10D-C6AB-4645-9C4C-7CEC7EF045B6}" srcOrd="9" destOrd="0" presId="urn:microsoft.com/office/officeart/2005/8/layout/list1"/>
    <dgm:cxn modelId="{12D5E0E5-EC1A-4317-A807-0FFDB48768E7}" type="presParOf" srcId="{42D946CA-9CC3-4A3A-BA4A-883E97FF6228}" destId="{FB9A2CB8-8498-4219-AB45-AFCAAA11ADB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8334B9-F6FB-444E-B69B-A4DBAEA220B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F51C008-518E-42EC-8AEF-52DC7542B4E5}">
      <dgm:prSet phldrT="[Текст]" custT="1"/>
      <dgm:spPr/>
      <dgm:t>
        <a:bodyPr/>
        <a:lstStyle/>
        <a:p>
          <a:r>
            <a:rPr lang="ru-RU" sz="1800" dirty="0" smtClean="0"/>
            <a:t>распространение информации через друзей и знакомых; </a:t>
          </a:r>
          <a:endParaRPr lang="ru-RU" sz="1800" dirty="0"/>
        </a:p>
      </dgm:t>
    </dgm:pt>
    <dgm:pt modelId="{741F6DF4-AD02-4E7D-8828-BB7193BAB167}" type="parTrans" cxnId="{8343680C-FD5D-4273-816A-833671A7FB5A}">
      <dgm:prSet/>
      <dgm:spPr/>
      <dgm:t>
        <a:bodyPr/>
        <a:lstStyle/>
        <a:p>
          <a:endParaRPr lang="ru-RU"/>
        </a:p>
      </dgm:t>
    </dgm:pt>
    <dgm:pt modelId="{65343B10-9F0B-49D2-BD96-DA7A86B8F3DE}" type="sibTrans" cxnId="{8343680C-FD5D-4273-816A-833671A7FB5A}">
      <dgm:prSet/>
      <dgm:spPr/>
      <dgm:t>
        <a:bodyPr/>
        <a:lstStyle/>
        <a:p>
          <a:endParaRPr lang="ru-RU"/>
        </a:p>
      </dgm:t>
    </dgm:pt>
    <dgm:pt modelId="{64ECB640-92F1-4ECE-A3D0-0C9507D7F441}">
      <dgm:prSet custT="1"/>
      <dgm:spPr/>
      <dgm:t>
        <a:bodyPr/>
        <a:lstStyle/>
        <a:p>
          <a:r>
            <a:rPr lang="ru-RU" sz="1800" dirty="0" smtClean="0"/>
            <a:t>стенд у </a:t>
          </a:r>
          <a:r>
            <a:rPr lang="ru-RU" sz="1800" dirty="0" err="1" smtClean="0"/>
            <a:t>ЦентрУма</a:t>
          </a:r>
          <a:r>
            <a:rPr lang="ru-RU" sz="1800" dirty="0" smtClean="0"/>
            <a:t> на Парковой, 13</a:t>
          </a:r>
          <a:r>
            <a:rPr lang="ru-RU" sz="1800" dirty="0" smtClean="0"/>
            <a:t>; Островского 5</a:t>
          </a:r>
          <a:endParaRPr lang="ru-RU" sz="1800" dirty="0"/>
        </a:p>
      </dgm:t>
    </dgm:pt>
    <dgm:pt modelId="{825F0E7C-516F-4DA1-BF4E-AA23CBB196B8}" type="parTrans" cxnId="{77095599-E88C-4DD8-AB9E-90A2F6E5231F}">
      <dgm:prSet/>
      <dgm:spPr/>
      <dgm:t>
        <a:bodyPr/>
        <a:lstStyle/>
        <a:p>
          <a:endParaRPr lang="ru-RU"/>
        </a:p>
      </dgm:t>
    </dgm:pt>
    <dgm:pt modelId="{C9F7F86D-DD69-4C64-A203-243B4D4CAB44}" type="sibTrans" cxnId="{77095599-E88C-4DD8-AB9E-90A2F6E5231F}">
      <dgm:prSet/>
      <dgm:spPr/>
      <dgm:t>
        <a:bodyPr/>
        <a:lstStyle/>
        <a:p>
          <a:endParaRPr lang="ru-RU"/>
        </a:p>
      </dgm:t>
    </dgm:pt>
    <dgm:pt modelId="{2FD40C1C-9C75-408A-A5EF-92E551D3E95F}">
      <dgm:prSet custT="1"/>
      <dgm:spPr/>
      <dgm:t>
        <a:bodyPr/>
        <a:lstStyle/>
        <a:p>
          <a:r>
            <a:rPr lang="ru-RU" sz="1800" dirty="0" smtClean="0"/>
            <a:t>постоянные рубрики в газетах "Земляки" и "Маяк" " Земля </a:t>
          </a:r>
          <a:r>
            <a:rPr lang="ru-RU" sz="1800" dirty="0" err="1" smtClean="0"/>
            <a:t>Кстовская"с</a:t>
          </a:r>
          <a:r>
            <a:rPr lang="ru-RU" sz="1800" dirty="0" smtClean="0"/>
            <a:t> перечнем волонтерских вакансий и мероприятий;</a:t>
          </a:r>
          <a:endParaRPr lang="ru-RU" sz="1800" dirty="0"/>
        </a:p>
      </dgm:t>
    </dgm:pt>
    <dgm:pt modelId="{7530B30F-1C88-4BB6-9D37-20F9ECA76C3E}" type="parTrans" cxnId="{89F06869-8D7C-412D-B5F6-F879B436E86C}">
      <dgm:prSet/>
      <dgm:spPr/>
      <dgm:t>
        <a:bodyPr/>
        <a:lstStyle/>
        <a:p>
          <a:endParaRPr lang="ru-RU"/>
        </a:p>
      </dgm:t>
    </dgm:pt>
    <dgm:pt modelId="{D002159B-B95D-40CE-9789-B5642012C25C}" type="sibTrans" cxnId="{89F06869-8D7C-412D-B5F6-F879B436E86C}">
      <dgm:prSet/>
      <dgm:spPr/>
      <dgm:t>
        <a:bodyPr/>
        <a:lstStyle/>
        <a:p>
          <a:endParaRPr lang="ru-RU"/>
        </a:p>
      </dgm:t>
    </dgm:pt>
    <dgm:pt modelId="{0A587872-3F02-41CA-9477-CD87A8573E68}">
      <dgm:prSet custT="1"/>
      <dgm:spPr/>
      <dgm:t>
        <a:bodyPr/>
        <a:lstStyle/>
        <a:p>
          <a:r>
            <a:rPr lang="ru-RU" sz="1800" dirty="0" smtClean="0"/>
            <a:t>размещение информации в социальных сетях ВК и ОК, в канале </a:t>
          </a:r>
          <a:r>
            <a:rPr lang="ru-RU" sz="1800" dirty="0" err="1" smtClean="0"/>
            <a:t>Viber</a:t>
          </a:r>
          <a:endParaRPr lang="ru-RU" sz="1800" dirty="0"/>
        </a:p>
      </dgm:t>
    </dgm:pt>
    <dgm:pt modelId="{81793D90-63A7-4C78-94BB-02D9AAECDD69}" type="parTrans" cxnId="{28112FD4-3828-4A6F-8F3E-F1D5459E5813}">
      <dgm:prSet/>
      <dgm:spPr/>
      <dgm:t>
        <a:bodyPr/>
        <a:lstStyle/>
        <a:p>
          <a:endParaRPr lang="ru-RU"/>
        </a:p>
      </dgm:t>
    </dgm:pt>
    <dgm:pt modelId="{004CED86-5FEC-4532-B662-1A614441D096}" type="sibTrans" cxnId="{28112FD4-3828-4A6F-8F3E-F1D5459E5813}">
      <dgm:prSet/>
      <dgm:spPr/>
      <dgm:t>
        <a:bodyPr/>
        <a:lstStyle/>
        <a:p>
          <a:endParaRPr lang="ru-RU"/>
        </a:p>
      </dgm:t>
    </dgm:pt>
    <dgm:pt modelId="{B680208B-CAB3-4490-AEE9-8D7A011888E0}" type="pres">
      <dgm:prSet presAssocID="{2B8334B9-F6FB-444E-B69B-A4DBAEA220B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49EB13-093F-417C-A5BD-9F2C5EA28DEE}" type="pres">
      <dgm:prSet presAssocID="{DF51C008-518E-42EC-8AEF-52DC7542B4E5}" presName="parentLin" presStyleCnt="0"/>
      <dgm:spPr/>
    </dgm:pt>
    <dgm:pt modelId="{5F8FBF90-2381-460C-A4D8-F3221D609338}" type="pres">
      <dgm:prSet presAssocID="{DF51C008-518E-42EC-8AEF-52DC7542B4E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E6A671A-A0A2-4F26-8435-8B3E8FF4C650}" type="pres">
      <dgm:prSet presAssocID="{DF51C008-518E-42EC-8AEF-52DC7542B4E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8AF2EE-DAC4-4012-9CCF-5A75F9BDA23A}" type="pres">
      <dgm:prSet presAssocID="{DF51C008-518E-42EC-8AEF-52DC7542B4E5}" presName="negativeSpace" presStyleCnt="0"/>
      <dgm:spPr/>
    </dgm:pt>
    <dgm:pt modelId="{B26966D4-81EC-4708-B0A1-0517813EDDE7}" type="pres">
      <dgm:prSet presAssocID="{DF51C008-518E-42EC-8AEF-52DC7542B4E5}" presName="childText" presStyleLbl="conFgAcc1" presStyleIdx="0" presStyleCnt="4">
        <dgm:presLayoutVars>
          <dgm:bulletEnabled val="1"/>
        </dgm:presLayoutVars>
      </dgm:prSet>
      <dgm:spPr/>
    </dgm:pt>
    <dgm:pt modelId="{5C59D1F1-4A04-4178-8037-8F8F1D92F9B1}" type="pres">
      <dgm:prSet presAssocID="{65343B10-9F0B-49D2-BD96-DA7A86B8F3DE}" presName="spaceBetweenRectangles" presStyleCnt="0"/>
      <dgm:spPr/>
    </dgm:pt>
    <dgm:pt modelId="{886488B2-4D77-4F4D-AD70-B13025D73988}" type="pres">
      <dgm:prSet presAssocID="{64ECB640-92F1-4ECE-A3D0-0C9507D7F441}" presName="parentLin" presStyleCnt="0"/>
      <dgm:spPr/>
    </dgm:pt>
    <dgm:pt modelId="{B348D5B0-81F4-4886-8D83-153F5F8A6484}" type="pres">
      <dgm:prSet presAssocID="{64ECB640-92F1-4ECE-A3D0-0C9507D7F44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5E271F8E-90BD-4485-A285-469C76EB0299}" type="pres">
      <dgm:prSet presAssocID="{64ECB640-92F1-4ECE-A3D0-0C9507D7F44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E605F-53A1-4763-ACF8-B10F7B0CE5F8}" type="pres">
      <dgm:prSet presAssocID="{64ECB640-92F1-4ECE-A3D0-0C9507D7F441}" presName="negativeSpace" presStyleCnt="0"/>
      <dgm:spPr/>
    </dgm:pt>
    <dgm:pt modelId="{23E6AF02-F88D-485F-9895-57B72E681ADB}" type="pres">
      <dgm:prSet presAssocID="{64ECB640-92F1-4ECE-A3D0-0C9507D7F441}" presName="childText" presStyleLbl="conFgAcc1" presStyleIdx="1" presStyleCnt="4">
        <dgm:presLayoutVars>
          <dgm:bulletEnabled val="1"/>
        </dgm:presLayoutVars>
      </dgm:prSet>
      <dgm:spPr/>
    </dgm:pt>
    <dgm:pt modelId="{439EFBD5-25A2-40E2-A896-CA65528B05AC}" type="pres">
      <dgm:prSet presAssocID="{C9F7F86D-DD69-4C64-A203-243B4D4CAB44}" presName="spaceBetweenRectangles" presStyleCnt="0"/>
      <dgm:spPr/>
    </dgm:pt>
    <dgm:pt modelId="{8DA7F445-C07C-406A-BD8E-AEE7E1545EAA}" type="pres">
      <dgm:prSet presAssocID="{2FD40C1C-9C75-408A-A5EF-92E551D3E95F}" presName="parentLin" presStyleCnt="0"/>
      <dgm:spPr/>
    </dgm:pt>
    <dgm:pt modelId="{938D0F1A-62C7-45A3-9AD7-89E45CCB8548}" type="pres">
      <dgm:prSet presAssocID="{2FD40C1C-9C75-408A-A5EF-92E551D3E95F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2F61817C-04A2-47F8-859B-F9662594436F}" type="pres">
      <dgm:prSet presAssocID="{2FD40C1C-9C75-408A-A5EF-92E551D3E95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5C94E9-A4B3-43E9-9CF6-7CD7E6FCFCF5}" type="pres">
      <dgm:prSet presAssocID="{2FD40C1C-9C75-408A-A5EF-92E551D3E95F}" presName="negativeSpace" presStyleCnt="0"/>
      <dgm:spPr/>
    </dgm:pt>
    <dgm:pt modelId="{C6AB9769-E9ED-438A-90A6-630373CBACA6}" type="pres">
      <dgm:prSet presAssocID="{2FD40C1C-9C75-408A-A5EF-92E551D3E95F}" presName="childText" presStyleLbl="conFgAcc1" presStyleIdx="2" presStyleCnt="4">
        <dgm:presLayoutVars>
          <dgm:bulletEnabled val="1"/>
        </dgm:presLayoutVars>
      </dgm:prSet>
      <dgm:spPr/>
    </dgm:pt>
    <dgm:pt modelId="{B5575E0E-A48D-4E71-98B3-749C2719918D}" type="pres">
      <dgm:prSet presAssocID="{D002159B-B95D-40CE-9789-B5642012C25C}" presName="spaceBetweenRectangles" presStyleCnt="0"/>
      <dgm:spPr/>
    </dgm:pt>
    <dgm:pt modelId="{2E201071-B211-4FC0-93EF-178A90DF53B2}" type="pres">
      <dgm:prSet presAssocID="{0A587872-3F02-41CA-9477-CD87A8573E68}" presName="parentLin" presStyleCnt="0"/>
      <dgm:spPr/>
    </dgm:pt>
    <dgm:pt modelId="{CAB6A320-16DE-4EC7-8D96-4C70C0EB0E24}" type="pres">
      <dgm:prSet presAssocID="{0A587872-3F02-41CA-9477-CD87A8573E68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C5E43074-5CA7-4315-84B9-427DA4894D3C}" type="pres">
      <dgm:prSet presAssocID="{0A587872-3F02-41CA-9477-CD87A8573E6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4EDA9-67AB-483C-B8B6-4E91E0383F49}" type="pres">
      <dgm:prSet presAssocID="{0A587872-3F02-41CA-9477-CD87A8573E68}" presName="negativeSpace" presStyleCnt="0"/>
      <dgm:spPr/>
    </dgm:pt>
    <dgm:pt modelId="{1B6D3203-6C1D-4BF7-A6F0-D1BBFB2CE48C}" type="pres">
      <dgm:prSet presAssocID="{0A587872-3F02-41CA-9477-CD87A8573E6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329CC33-E30F-4075-9EEC-3D503F1B429F}" type="presOf" srcId="{64ECB640-92F1-4ECE-A3D0-0C9507D7F441}" destId="{5E271F8E-90BD-4485-A285-469C76EB0299}" srcOrd="1" destOrd="0" presId="urn:microsoft.com/office/officeart/2005/8/layout/list1"/>
    <dgm:cxn modelId="{8343680C-FD5D-4273-816A-833671A7FB5A}" srcId="{2B8334B9-F6FB-444E-B69B-A4DBAEA220B9}" destId="{DF51C008-518E-42EC-8AEF-52DC7542B4E5}" srcOrd="0" destOrd="0" parTransId="{741F6DF4-AD02-4E7D-8828-BB7193BAB167}" sibTransId="{65343B10-9F0B-49D2-BD96-DA7A86B8F3DE}"/>
    <dgm:cxn modelId="{EA8D3DF4-60C1-4E9C-A9E9-26A19E58BB4E}" type="presOf" srcId="{0A587872-3F02-41CA-9477-CD87A8573E68}" destId="{CAB6A320-16DE-4EC7-8D96-4C70C0EB0E24}" srcOrd="0" destOrd="0" presId="urn:microsoft.com/office/officeart/2005/8/layout/list1"/>
    <dgm:cxn modelId="{CB0E731A-8BE1-4A9A-882C-399B872B5E86}" type="presOf" srcId="{0A587872-3F02-41CA-9477-CD87A8573E68}" destId="{C5E43074-5CA7-4315-84B9-427DA4894D3C}" srcOrd="1" destOrd="0" presId="urn:microsoft.com/office/officeart/2005/8/layout/list1"/>
    <dgm:cxn modelId="{196392F4-269D-4C75-AF3F-9B53622F7A41}" type="presOf" srcId="{64ECB640-92F1-4ECE-A3D0-0C9507D7F441}" destId="{B348D5B0-81F4-4886-8D83-153F5F8A6484}" srcOrd="0" destOrd="0" presId="urn:microsoft.com/office/officeart/2005/8/layout/list1"/>
    <dgm:cxn modelId="{50C1588B-FE3C-410C-AB66-44B7B14B1D54}" type="presOf" srcId="{DF51C008-518E-42EC-8AEF-52DC7542B4E5}" destId="{6E6A671A-A0A2-4F26-8435-8B3E8FF4C650}" srcOrd="1" destOrd="0" presId="urn:microsoft.com/office/officeart/2005/8/layout/list1"/>
    <dgm:cxn modelId="{77095599-E88C-4DD8-AB9E-90A2F6E5231F}" srcId="{2B8334B9-F6FB-444E-B69B-A4DBAEA220B9}" destId="{64ECB640-92F1-4ECE-A3D0-0C9507D7F441}" srcOrd="1" destOrd="0" parTransId="{825F0E7C-516F-4DA1-BF4E-AA23CBB196B8}" sibTransId="{C9F7F86D-DD69-4C64-A203-243B4D4CAB44}"/>
    <dgm:cxn modelId="{AD4B8C7D-C858-4866-A266-33EC3A1851C7}" type="presOf" srcId="{2FD40C1C-9C75-408A-A5EF-92E551D3E95F}" destId="{2F61817C-04A2-47F8-859B-F9662594436F}" srcOrd="1" destOrd="0" presId="urn:microsoft.com/office/officeart/2005/8/layout/list1"/>
    <dgm:cxn modelId="{89F06869-8D7C-412D-B5F6-F879B436E86C}" srcId="{2B8334B9-F6FB-444E-B69B-A4DBAEA220B9}" destId="{2FD40C1C-9C75-408A-A5EF-92E551D3E95F}" srcOrd="2" destOrd="0" parTransId="{7530B30F-1C88-4BB6-9D37-20F9ECA76C3E}" sibTransId="{D002159B-B95D-40CE-9789-B5642012C25C}"/>
    <dgm:cxn modelId="{CBD3C98D-2E7C-49B4-80F5-2777545E6FCC}" type="presOf" srcId="{DF51C008-518E-42EC-8AEF-52DC7542B4E5}" destId="{5F8FBF90-2381-460C-A4D8-F3221D609338}" srcOrd="0" destOrd="0" presId="urn:microsoft.com/office/officeart/2005/8/layout/list1"/>
    <dgm:cxn modelId="{28112FD4-3828-4A6F-8F3E-F1D5459E5813}" srcId="{2B8334B9-F6FB-444E-B69B-A4DBAEA220B9}" destId="{0A587872-3F02-41CA-9477-CD87A8573E68}" srcOrd="3" destOrd="0" parTransId="{81793D90-63A7-4C78-94BB-02D9AAECDD69}" sibTransId="{004CED86-5FEC-4532-B662-1A614441D096}"/>
    <dgm:cxn modelId="{921BD17A-DC99-45D4-8E5C-D938D169A7ED}" type="presOf" srcId="{2FD40C1C-9C75-408A-A5EF-92E551D3E95F}" destId="{938D0F1A-62C7-45A3-9AD7-89E45CCB8548}" srcOrd="0" destOrd="0" presId="urn:microsoft.com/office/officeart/2005/8/layout/list1"/>
    <dgm:cxn modelId="{AEE5BBD6-287B-413A-8D60-8290CD3B2173}" type="presOf" srcId="{2B8334B9-F6FB-444E-B69B-A4DBAEA220B9}" destId="{B680208B-CAB3-4490-AEE9-8D7A011888E0}" srcOrd="0" destOrd="0" presId="urn:microsoft.com/office/officeart/2005/8/layout/list1"/>
    <dgm:cxn modelId="{C39B9536-F5E9-48BD-9CAE-61D38E0B7A8E}" type="presParOf" srcId="{B680208B-CAB3-4490-AEE9-8D7A011888E0}" destId="{AB49EB13-093F-417C-A5BD-9F2C5EA28DEE}" srcOrd="0" destOrd="0" presId="urn:microsoft.com/office/officeart/2005/8/layout/list1"/>
    <dgm:cxn modelId="{2037D4D7-F9B9-426B-828C-C7F3B916DCB0}" type="presParOf" srcId="{AB49EB13-093F-417C-A5BD-9F2C5EA28DEE}" destId="{5F8FBF90-2381-460C-A4D8-F3221D609338}" srcOrd="0" destOrd="0" presId="urn:microsoft.com/office/officeart/2005/8/layout/list1"/>
    <dgm:cxn modelId="{53FC1FA1-6D2A-4890-81F4-B63328CB7D10}" type="presParOf" srcId="{AB49EB13-093F-417C-A5BD-9F2C5EA28DEE}" destId="{6E6A671A-A0A2-4F26-8435-8B3E8FF4C650}" srcOrd="1" destOrd="0" presId="urn:microsoft.com/office/officeart/2005/8/layout/list1"/>
    <dgm:cxn modelId="{A414B1B6-D05A-4D6D-9567-FC4E0628764D}" type="presParOf" srcId="{B680208B-CAB3-4490-AEE9-8D7A011888E0}" destId="{CA8AF2EE-DAC4-4012-9CCF-5A75F9BDA23A}" srcOrd="1" destOrd="0" presId="urn:microsoft.com/office/officeart/2005/8/layout/list1"/>
    <dgm:cxn modelId="{B9FFFDD2-77B0-4E33-8424-C2DAF5C36F47}" type="presParOf" srcId="{B680208B-CAB3-4490-AEE9-8D7A011888E0}" destId="{B26966D4-81EC-4708-B0A1-0517813EDDE7}" srcOrd="2" destOrd="0" presId="urn:microsoft.com/office/officeart/2005/8/layout/list1"/>
    <dgm:cxn modelId="{C219E759-5AB9-4311-B67F-AF3F10E35763}" type="presParOf" srcId="{B680208B-CAB3-4490-AEE9-8D7A011888E0}" destId="{5C59D1F1-4A04-4178-8037-8F8F1D92F9B1}" srcOrd="3" destOrd="0" presId="urn:microsoft.com/office/officeart/2005/8/layout/list1"/>
    <dgm:cxn modelId="{C5D0B83A-ED48-4DDC-9102-8BB8265F57B9}" type="presParOf" srcId="{B680208B-CAB3-4490-AEE9-8D7A011888E0}" destId="{886488B2-4D77-4F4D-AD70-B13025D73988}" srcOrd="4" destOrd="0" presId="urn:microsoft.com/office/officeart/2005/8/layout/list1"/>
    <dgm:cxn modelId="{C1B1B0C6-17CE-4CF8-A6A4-69C26B5ACC6D}" type="presParOf" srcId="{886488B2-4D77-4F4D-AD70-B13025D73988}" destId="{B348D5B0-81F4-4886-8D83-153F5F8A6484}" srcOrd="0" destOrd="0" presId="urn:microsoft.com/office/officeart/2005/8/layout/list1"/>
    <dgm:cxn modelId="{5A1A00E4-304B-41B3-9CED-CCCFBDC4A1D1}" type="presParOf" srcId="{886488B2-4D77-4F4D-AD70-B13025D73988}" destId="{5E271F8E-90BD-4485-A285-469C76EB0299}" srcOrd="1" destOrd="0" presId="urn:microsoft.com/office/officeart/2005/8/layout/list1"/>
    <dgm:cxn modelId="{E4753E52-A0C7-4210-A027-1967B7C9DBD5}" type="presParOf" srcId="{B680208B-CAB3-4490-AEE9-8D7A011888E0}" destId="{79CE605F-53A1-4763-ACF8-B10F7B0CE5F8}" srcOrd="5" destOrd="0" presId="urn:microsoft.com/office/officeart/2005/8/layout/list1"/>
    <dgm:cxn modelId="{DC4248C4-48F4-4444-B5CD-5C797F978C9A}" type="presParOf" srcId="{B680208B-CAB3-4490-AEE9-8D7A011888E0}" destId="{23E6AF02-F88D-485F-9895-57B72E681ADB}" srcOrd="6" destOrd="0" presId="urn:microsoft.com/office/officeart/2005/8/layout/list1"/>
    <dgm:cxn modelId="{8B412BF1-FE5C-4C60-9EEC-4274EE19C4E9}" type="presParOf" srcId="{B680208B-CAB3-4490-AEE9-8D7A011888E0}" destId="{439EFBD5-25A2-40E2-A896-CA65528B05AC}" srcOrd="7" destOrd="0" presId="urn:microsoft.com/office/officeart/2005/8/layout/list1"/>
    <dgm:cxn modelId="{CEFEA146-6B43-4E02-AF2C-33C2968038A1}" type="presParOf" srcId="{B680208B-CAB3-4490-AEE9-8D7A011888E0}" destId="{8DA7F445-C07C-406A-BD8E-AEE7E1545EAA}" srcOrd="8" destOrd="0" presId="urn:microsoft.com/office/officeart/2005/8/layout/list1"/>
    <dgm:cxn modelId="{1C8DB3E3-423A-4B39-80A1-D3E52763BD5A}" type="presParOf" srcId="{8DA7F445-C07C-406A-BD8E-AEE7E1545EAA}" destId="{938D0F1A-62C7-45A3-9AD7-89E45CCB8548}" srcOrd="0" destOrd="0" presId="urn:microsoft.com/office/officeart/2005/8/layout/list1"/>
    <dgm:cxn modelId="{C34D4253-0CD3-4F3D-B973-BD8F5ABB0B7A}" type="presParOf" srcId="{8DA7F445-C07C-406A-BD8E-AEE7E1545EAA}" destId="{2F61817C-04A2-47F8-859B-F9662594436F}" srcOrd="1" destOrd="0" presId="urn:microsoft.com/office/officeart/2005/8/layout/list1"/>
    <dgm:cxn modelId="{F0982A23-EAC0-458C-ACE6-0B92B8B358F8}" type="presParOf" srcId="{B680208B-CAB3-4490-AEE9-8D7A011888E0}" destId="{EC5C94E9-A4B3-43E9-9CF6-7CD7E6FCFCF5}" srcOrd="9" destOrd="0" presId="urn:microsoft.com/office/officeart/2005/8/layout/list1"/>
    <dgm:cxn modelId="{BE6B3AFC-398A-4FC5-9150-5EFDDA9AB254}" type="presParOf" srcId="{B680208B-CAB3-4490-AEE9-8D7A011888E0}" destId="{C6AB9769-E9ED-438A-90A6-630373CBACA6}" srcOrd="10" destOrd="0" presId="urn:microsoft.com/office/officeart/2005/8/layout/list1"/>
    <dgm:cxn modelId="{4ED047B2-E897-490B-9F4C-9A8D4F9BD336}" type="presParOf" srcId="{B680208B-CAB3-4490-AEE9-8D7A011888E0}" destId="{B5575E0E-A48D-4E71-98B3-749C2719918D}" srcOrd="11" destOrd="0" presId="urn:microsoft.com/office/officeart/2005/8/layout/list1"/>
    <dgm:cxn modelId="{FF8F857D-BB56-4FE8-AC69-BBFA95DD6905}" type="presParOf" srcId="{B680208B-CAB3-4490-AEE9-8D7A011888E0}" destId="{2E201071-B211-4FC0-93EF-178A90DF53B2}" srcOrd="12" destOrd="0" presId="urn:microsoft.com/office/officeart/2005/8/layout/list1"/>
    <dgm:cxn modelId="{B8266A2C-D981-4FD3-9E0B-9803437FF0B4}" type="presParOf" srcId="{2E201071-B211-4FC0-93EF-178A90DF53B2}" destId="{CAB6A320-16DE-4EC7-8D96-4C70C0EB0E24}" srcOrd="0" destOrd="0" presId="urn:microsoft.com/office/officeart/2005/8/layout/list1"/>
    <dgm:cxn modelId="{0D3A0273-4916-4885-A3BC-25B84D357EE7}" type="presParOf" srcId="{2E201071-B211-4FC0-93EF-178A90DF53B2}" destId="{C5E43074-5CA7-4315-84B9-427DA4894D3C}" srcOrd="1" destOrd="0" presId="urn:microsoft.com/office/officeart/2005/8/layout/list1"/>
    <dgm:cxn modelId="{D27BFCF2-2E90-49D5-9D0E-8D1FA2B91CD4}" type="presParOf" srcId="{B680208B-CAB3-4490-AEE9-8D7A011888E0}" destId="{8414EDA9-67AB-483C-B8B6-4E91E0383F49}" srcOrd="13" destOrd="0" presId="urn:microsoft.com/office/officeart/2005/8/layout/list1"/>
    <dgm:cxn modelId="{3B1C11AD-3F0A-4701-B4E2-492B82BD3C5D}" type="presParOf" srcId="{B680208B-CAB3-4490-AEE9-8D7A011888E0}" destId="{1B6D3203-6C1D-4BF7-A6F0-D1BBFB2CE48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66F26B-F076-4711-BE9F-CE7DC9431D7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24F898-2F51-4EE1-A9B1-76FFB0113E48}">
      <dgm:prSet phldrT="[Текст]"/>
      <dgm:spPr/>
      <dgm:t>
        <a:bodyPr/>
        <a:lstStyle/>
        <a:p>
          <a:r>
            <a:rPr lang="ru-RU" dirty="0" smtClean="0"/>
            <a:t>Качественные показатели:</a:t>
          </a:r>
          <a:endParaRPr lang="ru-RU" dirty="0"/>
        </a:p>
      </dgm:t>
    </dgm:pt>
    <dgm:pt modelId="{978D454C-1D75-4575-B348-22E6DEC7606C}" type="parTrans" cxnId="{DA808D04-CF6E-4A3D-956A-9025C441D4A8}">
      <dgm:prSet/>
      <dgm:spPr/>
      <dgm:t>
        <a:bodyPr/>
        <a:lstStyle/>
        <a:p>
          <a:endParaRPr lang="ru-RU"/>
        </a:p>
      </dgm:t>
    </dgm:pt>
    <dgm:pt modelId="{960539D6-AB2A-4D28-BB1C-B1F2CDEB4719}" type="sibTrans" cxnId="{DA808D04-CF6E-4A3D-956A-9025C441D4A8}">
      <dgm:prSet/>
      <dgm:spPr/>
      <dgm:t>
        <a:bodyPr/>
        <a:lstStyle/>
        <a:p>
          <a:endParaRPr lang="ru-RU"/>
        </a:p>
      </dgm:t>
    </dgm:pt>
    <dgm:pt modelId="{D3302BEC-EC4F-42BE-8A4C-48261243E5FA}">
      <dgm:prSet phldrT="[Текст]"/>
      <dgm:spPr/>
      <dgm:t>
        <a:bodyPr/>
        <a:lstStyle/>
        <a:p>
          <a:r>
            <a:rPr lang="ru-RU" dirty="0" smtClean="0"/>
            <a:t>Повышение интереса общества к деятельности "серебряных" волонтеров.</a:t>
          </a:r>
          <a:endParaRPr lang="ru-RU" dirty="0"/>
        </a:p>
      </dgm:t>
    </dgm:pt>
    <dgm:pt modelId="{CA3C1A23-D208-477E-A5DD-014B70ABF4EC}" type="parTrans" cxnId="{F660E891-2F7F-4F26-A922-17AC39E7B7C3}">
      <dgm:prSet/>
      <dgm:spPr/>
      <dgm:t>
        <a:bodyPr/>
        <a:lstStyle/>
        <a:p>
          <a:endParaRPr lang="ru-RU"/>
        </a:p>
      </dgm:t>
    </dgm:pt>
    <dgm:pt modelId="{13E84AE9-FB89-47F8-A75D-86151572CEDA}" type="sibTrans" cxnId="{F660E891-2F7F-4F26-A922-17AC39E7B7C3}">
      <dgm:prSet/>
      <dgm:spPr/>
      <dgm:t>
        <a:bodyPr/>
        <a:lstStyle/>
        <a:p>
          <a:endParaRPr lang="ru-RU"/>
        </a:p>
      </dgm:t>
    </dgm:pt>
    <dgm:pt modelId="{BF1CB55A-AFB1-49E7-AC81-222399083F32}">
      <dgm:prSet phldrT="[Текст]"/>
      <dgm:spPr/>
      <dgm:t>
        <a:bodyPr/>
        <a:lstStyle/>
        <a:p>
          <a:r>
            <a:rPr lang="ru-RU" dirty="0" smtClean="0"/>
            <a:t>Повышение качества жизни старшего поколения посредством включения в волонтерскую деятельность.</a:t>
          </a:r>
          <a:endParaRPr lang="ru-RU" dirty="0"/>
        </a:p>
      </dgm:t>
    </dgm:pt>
    <dgm:pt modelId="{224A2730-3FDE-4960-8135-10FA8D4853DF}" type="parTrans" cxnId="{5FD0FBCF-E1C2-4E65-9B18-BEE515D1145D}">
      <dgm:prSet/>
      <dgm:spPr/>
      <dgm:t>
        <a:bodyPr/>
        <a:lstStyle/>
        <a:p>
          <a:endParaRPr lang="ru-RU"/>
        </a:p>
      </dgm:t>
    </dgm:pt>
    <dgm:pt modelId="{E39BDECA-BDA0-4730-B8BC-A88AE7367EE8}" type="sibTrans" cxnId="{5FD0FBCF-E1C2-4E65-9B18-BEE515D1145D}">
      <dgm:prSet/>
      <dgm:spPr/>
      <dgm:t>
        <a:bodyPr/>
        <a:lstStyle/>
        <a:p>
          <a:endParaRPr lang="ru-RU"/>
        </a:p>
      </dgm:t>
    </dgm:pt>
    <dgm:pt modelId="{7C397ADC-4CF4-4872-B4A3-CAF392A847B3}">
      <dgm:prSet phldrT="[Текст]"/>
      <dgm:spPr/>
      <dgm:t>
        <a:bodyPr/>
        <a:lstStyle/>
        <a:p>
          <a:r>
            <a:rPr lang="ru-RU" dirty="0" smtClean="0"/>
            <a:t>Количественные показатели</a:t>
          </a:r>
          <a:endParaRPr lang="ru-RU" dirty="0"/>
        </a:p>
      </dgm:t>
    </dgm:pt>
    <dgm:pt modelId="{044D8162-5181-4568-842E-695BE0D4CBF7}" type="parTrans" cxnId="{7EEFA9DC-21FF-4821-8AF2-85ADE972666E}">
      <dgm:prSet/>
      <dgm:spPr/>
      <dgm:t>
        <a:bodyPr/>
        <a:lstStyle/>
        <a:p>
          <a:endParaRPr lang="ru-RU"/>
        </a:p>
      </dgm:t>
    </dgm:pt>
    <dgm:pt modelId="{4FECD883-C36B-4028-A6F3-670B2770077F}" type="sibTrans" cxnId="{7EEFA9DC-21FF-4821-8AF2-85ADE972666E}">
      <dgm:prSet/>
      <dgm:spPr/>
      <dgm:t>
        <a:bodyPr/>
        <a:lstStyle/>
        <a:p>
          <a:endParaRPr lang="ru-RU"/>
        </a:p>
      </dgm:t>
    </dgm:pt>
    <dgm:pt modelId="{ACBEF263-93FF-4F19-9056-643BE7C4BA19}">
      <dgm:prSet phldrT="[Текст]"/>
      <dgm:spPr/>
      <dgm:t>
        <a:bodyPr/>
        <a:lstStyle/>
        <a:p>
          <a:r>
            <a:rPr lang="ru-RU" dirty="0" smtClean="0"/>
            <a:t>сформированный отряд серебряных волонтеров в количестве 30 человек.</a:t>
          </a:r>
          <a:endParaRPr lang="ru-RU" dirty="0"/>
        </a:p>
      </dgm:t>
    </dgm:pt>
    <dgm:pt modelId="{69B1B996-9623-49B4-BF84-BA6817977593}" type="parTrans" cxnId="{56DA56CF-4252-47A4-B628-A7A48BEC270B}">
      <dgm:prSet/>
      <dgm:spPr/>
      <dgm:t>
        <a:bodyPr/>
        <a:lstStyle/>
        <a:p>
          <a:endParaRPr lang="ru-RU"/>
        </a:p>
      </dgm:t>
    </dgm:pt>
    <dgm:pt modelId="{14A83534-B5BE-4261-BB97-5D2FDAA3F1AA}" type="sibTrans" cxnId="{56DA56CF-4252-47A4-B628-A7A48BEC270B}">
      <dgm:prSet/>
      <dgm:spPr/>
      <dgm:t>
        <a:bodyPr/>
        <a:lstStyle/>
        <a:p>
          <a:endParaRPr lang="ru-RU"/>
        </a:p>
      </dgm:t>
    </dgm:pt>
    <dgm:pt modelId="{6CA3D788-CF4A-4B5C-9FA6-6D070A65A0D2}">
      <dgm:prSet phldrT="[Текст]"/>
      <dgm:spPr/>
      <dgm:t>
        <a:bodyPr/>
        <a:lstStyle/>
        <a:p>
          <a:r>
            <a:rPr lang="ru-RU" dirty="0" smtClean="0"/>
            <a:t>написание 10 статей для СМИ о ходе ведения проекта.</a:t>
          </a:r>
          <a:endParaRPr lang="ru-RU" dirty="0"/>
        </a:p>
      </dgm:t>
    </dgm:pt>
    <dgm:pt modelId="{AEC5CCD1-C1F5-4E59-B30B-A8F4AE6BF429}" type="parTrans" cxnId="{33EE9285-3CB4-44F9-92B8-6DBCC843749B}">
      <dgm:prSet/>
      <dgm:spPr/>
      <dgm:t>
        <a:bodyPr/>
        <a:lstStyle/>
        <a:p>
          <a:endParaRPr lang="ru-RU"/>
        </a:p>
      </dgm:t>
    </dgm:pt>
    <dgm:pt modelId="{B87449A4-B62A-4666-8DA1-AFB976877840}" type="sibTrans" cxnId="{33EE9285-3CB4-44F9-92B8-6DBCC843749B}">
      <dgm:prSet/>
      <dgm:spPr/>
      <dgm:t>
        <a:bodyPr/>
        <a:lstStyle/>
        <a:p>
          <a:endParaRPr lang="ru-RU"/>
        </a:p>
      </dgm:t>
    </dgm:pt>
    <dgm:pt modelId="{4B4CCAD9-15F0-4099-ADC4-70C0F4A79F99}">
      <dgm:prSet/>
      <dgm:spPr/>
      <dgm:t>
        <a:bodyPr/>
        <a:lstStyle/>
        <a:p>
          <a:r>
            <a:rPr lang="ru-RU" dirty="0" smtClean="0"/>
            <a:t>охват мероприятиями 1500 жителей города Кстово.</a:t>
          </a:r>
          <a:endParaRPr lang="ru-RU" dirty="0"/>
        </a:p>
      </dgm:t>
    </dgm:pt>
    <dgm:pt modelId="{BD1BB50F-AEC3-4FCA-A447-6B737DBFF9DD}" type="parTrans" cxnId="{245469B8-654A-4432-B14A-AD3C0680E922}">
      <dgm:prSet/>
      <dgm:spPr/>
      <dgm:t>
        <a:bodyPr/>
        <a:lstStyle/>
        <a:p>
          <a:endParaRPr lang="ru-RU"/>
        </a:p>
      </dgm:t>
    </dgm:pt>
    <dgm:pt modelId="{033184CA-0081-4450-A1E9-E4C3802E5BFC}" type="sibTrans" cxnId="{245469B8-654A-4432-B14A-AD3C0680E922}">
      <dgm:prSet/>
      <dgm:spPr/>
      <dgm:t>
        <a:bodyPr/>
        <a:lstStyle/>
        <a:p>
          <a:endParaRPr lang="ru-RU"/>
        </a:p>
      </dgm:t>
    </dgm:pt>
    <dgm:pt modelId="{35588B18-B983-4A9E-A92F-124D846E5C5D}">
      <dgm:prSet/>
      <dgm:spPr/>
      <dgm:t>
        <a:bodyPr/>
        <a:lstStyle/>
        <a:p>
          <a:r>
            <a:rPr lang="ru-RU" dirty="0" smtClean="0"/>
            <a:t>охват кружковой работой от 150 до 200 человек ежемесячно.</a:t>
          </a:r>
          <a:endParaRPr lang="ru-RU" dirty="0"/>
        </a:p>
      </dgm:t>
    </dgm:pt>
    <dgm:pt modelId="{4290790F-AE25-478F-BBF5-93EA90FB274B}" type="parTrans" cxnId="{5254F1A5-9073-4635-9A2C-61CE01D76BE1}">
      <dgm:prSet/>
      <dgm:spPr/>
      <dgm:t>
        <a:bodyPr/>
        <a:lstStyle/>
        <a:p>
          <a:endParaRPr lang="ru-RU"/>
        </a:p>
      </dgm:t>
    </dgm:pt>
    <dgm:pt modelId="{1444A703-C430-44F8-968B-FC4B3845C221}" type="sibTrans" cxnId="{5254F1A5-9073-4635-9A2C-61CE01D76BE1}">
      <dgm:prSet/>
      <dgm:spPr/>
      <dgm:t>
        <a:bodyPr/>
        <a:lstStyle/>
        <a:p>
          <a:endParaRPr lang="ru-RU"/>
        </a:p>
      </dgm:t>
    </dgm:pt>
    <dgm:pt modelId="{91D19A40-FDE6-4D2E-95B6-C7CFF3DC4FBA}">
      <dgm:prSet/>
      <dgm:spPr/>
      <dgm:t>
        <a:bodyPr/>
        <a:lstStyle/>
        <a:p>
          <a:endParaRPr lang="ru-RU" dirty="0"/>
        </a:p>
      </dgm:t>
    </dgm:pt>
    <dgm:pt modelId="{C3DB1787-BDEB-454F-899F-FB99AAEEE488}" type="parTrans" cxnId="{CC0B21F1-6AC8-454A-A68B-FBA08BD7E0DE}">
      <dgm:prSet/>
      <dgm:spPr/>
      <dgm:t>
        <a:bodyPr/>
        <a:lstStyle/>
        <a:p>
          <a:endParaRPr lang="ru-RU"/>
        </a:p>
      </dgm:t>
    </dgm:pt>
    <dgm:pt modelId="{B6D65224-5B45-4A27-BC64-7305F6CB390D}" type="sibTrans" cxnId="{CC0B21F1-6AC8-454A-A68B-FBA08BD7E0DE}">
      <dgm:prSet/>
      <dgm:spPr/>
      <dgm:t>
        <a:bodyPr/>
        <a:lstStyle/>
        <a:p>
          <a:endParaRPr lang="ru-RU"/>
        </a:p>
      </dgm:t>
    </dgm:pt>
    <dgm:pt modelId="{D025E4FE-0A5D-4276-82EB-E0045F855CF7}">
      <dgm:prSet/>
      <dgm:spPr/>
      <dgm:t>
        <a:bodyPr/>
        <a:lstStyle/>
        <a:p>
          <a:r>
            <a:rPr lang="ru-RU" dirty="0" smtClean="0"/>
            <a:t>Активизация пожилых людей посредством вовлечения в общественную деятельность на основе добровольчества.</a:t>
          </a:r>
          <a:endParaRPr lang="ru-RU" dirty="0"/>
        </a:p>
      </dgm:t>
    </dgm:pt>
    <dgm:pt modelId="{5AB4AB3C-1475-4213-BCEF-35E9BA63AE79}" type="parTrans" cxnId="{A4E54EB1-0AFC-4E8E-838C-F70FC90D0571}">
      <dgm:prSet/>
      <dgm:spPr/>
      <dgm:t>
        <a:bodyPr/>
        <a:lstStyle/>
        <a:p>
          <a:endParaRPr lang="ru-RU"/>
        </a:p>
      </dgm:t>
    </dgm:pt>
    <dgm:pt modelId="{A253FFCE-9F7E-434C-962A-791A79909DFC}" type="sibTrans" cxnId="{A4E54EB1-0AFC-4E8E-838C-F70FC90D0571}">
      <dgm:prSet/>
      <dgm:spPr/>
      <dgm:t>
        <a:bodyPr/>
        <a:lstStyle/>
        <a:p>
          <a:endParaRPr lang="ru-RU"/>
        </a:p>
      </dgm:t>
    </dgm:pt>
    <dgm:pt modelId="{0BBFA5FC-55DE-4E84-A276-BF1A7C173100}" type="pres">
      <dgm:prSet presAssocID="{6166F26B-F076-4711-BE9F-CE7DC9431D7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14E5A2-F95E-4771-A7C0-2206AD49CD36}" type="pres">
      <dgm:prSet presAssocID="{6024F898-2F51-4EE1-A9B1-76FFB0113E48}" presName="composite" presStyleCnt="0"/>
      <dgm:spPr/>
    </dgm:pt>
    <dgm:pt modelId="{46E4117A-2618-4AB1-AD89-22AB394C409D}" type="pres">
      <dgm:prSet presAssocID="{6024F898-2F51-4EE1-A9B1-76FFB0113E4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08BEB-FB23-4192-B7E8-683D5C8D74CD}" type="pres">
      <dgm:prSet presAssocID="{6024F898-2F51-4EE1-A9B1-76FFB0113E4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75BA18-BE21-441A-8510-EF5D024758EE}" type="pres">
      <dgm:prSet presAssocID="{960539D6-AB2A-4D28-BB1C-B1F2CDEB4719}" presName="space" presStyleCnt="0"/>
      <dgm:spPr/>
    </dgm:pt>
    <dgm:pt modelId="{E3965B2F-0D40-45CB-A56A-D8FF9B4CC6B8}" type="pres">
      <dgm:prSet presAssocID="{7C397ADC-4CF4-4872-B4A3-CAF392A847B3}" presName="composite" presStyleCnt="0"/>
      <dgm:spPr/>
    </dgm:pt>
    <dgm:pt modelId="{8F31CC78-D43B-4260-89A9-E00F5829BBAD}" type="pres">
      <dgm:prSet presAssocID="{7C397ADC-4CF4-4872-B4A3-CAF392A847B3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C02186-F566-4423-847D-D32F61CCB0BC}" type="pres">
      <dgm:prSet presAssocID="{7C397ADC-4CF4-4872-B4A3-CAF392A847B3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23CD5C-5A9B-4455-9C8C-747D9E9DEA49}" type="presOf" srcId="{7C397ADC-4CF4-4872-B4A3-CAF392A847B3}" destId="{8F31CC78-D43B-4260-89A9-E00F5829BBAD}" srcOrd="0" destOrd="0" presId="urn:microsoft.com/office/officeart/2005/8/layout/hList1"/>
    <dgm:cxn modelId="{7EEFA9DC-21FF-4821-8AF2-85ADE972666E}" srcId="{6166F26B-F076-4711-BE9F-CE7DC9431D76}" destId="{7C397ADC-4CF4-4872-B4A3-CAF392A847B3}" srcOrd="1" destOrd="0" parTransId="{044D8162-5181-4568-842E-695BE0D4CBF7}" sibTransId="{4FECD883-C36B-4028-A6F3-670B2770077F}"/>
    <dgm:cxn modelId="{AAF2E6D1-4F61-4E06-8F25-5DACC0EFF370}" type="presOf" srcId="{D3302BEC-EC4F-42BE-8A4C-48261243E5FA}" destId="{6CF08BEB-FB23-4192-B7E8-683D5C8D74CD}" srcOrd="0" destOrd="0" presId="urn:microsoft.com/office/officeart/2005/8/layout/hList1"/>
    <dgm:cxn modelId="{D4557FC2-BE52-433E-8D95-6A68429305DA}" type="presOf" srcId="{6024F898-2F51-4EE1-A9B1-76FFB0113E48}" destId="{46E4117A-2618-4AB1-AD89-22AB394C409D}" srcOrd="0" destOrd="0" presId="urn:microsoft.com/office/officeart/2005/8/layout/hList1"/>
    <dgm:cxn modelId="{56DA56CF-4252-47A4-B628-A7A48BEC270B}" srcId="{7C397ADC-4CF4-4872-B4A3-CAF392A847B3}" destId="{ACBEF263-93FF-4F19-9056-643BE7C4BA19}" srcOrd="0" destOrd="0" parTransId="{69B1B996-9623-49B4-BF84-BA6817977593}" sibTransId="{14A83534-B5BE-4261-BB97-5D2FDAA3F1AA}"/>
    <dgm:cxn modelId="{CC0B21F1-6AC8-454A-A68B-FBA08BD7E0DE}" srcId="{7C397ADC-4CF4-4872-B4A3-CAF392A847B3}" destId="{91D19A40-FDE6-4D2E-95B6-C7CFF3DC4FBA}" srcOrd="4" destOrd="0" parTransId="{C3DB1787-BDEB-454F-899F-FB99AAEEE488}" sibTransId="{B6D65224-5B45-4A27-BC64-7305F6CB390D}"/>
    <dgm:cxn modelId="{F0A509D2-56B4-4129-90E2-9D92CFD2DC42}" type="presOf" srcId="{6CA3D788-CF4A-4B5C-9FA6-6D070A65A0D2}" destId="{3CC02186-F566-4423-847D-D32F61CCB0BC}" srcOrd="0" destOrd="1" presId="urn:microsoft.com/office/officeart/2005/8/layout/hList1"/>
    <dgm:cxn modelId="{5254F1A5-9073-4635-9A2C-61CE01D76BE1}" srcId="{7C397ADC-4CF4-4872-B4A3-CAF392A847B3}" destId="{35588B18-B983-4A9E-A92F-124D846E5C5D}" srcOrd="3" destOrd="0" parTransId="{4290790F-AE25-478F-BBF5-93EA90FB274B}" sibTransId="{1444A703-C430-44F8-968B-FC4B3845C221}"/>
    <dgm:cxn modelId="{F2B25317-6D77-47D2-89DE-627E13FFA0F5}" type="presOf" srcId="{BF1CB55A-AFB1-49E7-AC81-222399083F32}" destId="{6CF08BEB-FB23-4192-B7E8-683D5C8D74CD}" srcOrd="0" destOrd="2" presId="urn:microsoft.com/office/officeart/2005/8/layout/hList1"/>
    <dgm:cxn modelId="{F3737B3F-D248-4512-84C1-DBE6DFE2979C}" type="presOf" srcId="{35588B18-B983-4A9E-A92F-124D846E5C5D}" destId="{3CC02186-F566-4423-847D-D32F61CCB0BC}" srcOrd="0" destOrd="3" presId="urn:microsoft.com/office/officeart/2005/8/layout/hList1"/>
    <dgm:cxn modelId="{A4E54EB1-0AFC-4E8E-838C-F70FC90D0571}" srcId="{6024F898-2F51-4EE1-A9B1-76FFB0113E48}" destId="{D025E4FE-0A5D-4276-82EB-E0045F855CF7}" srcOrd="1" destOrd="0" parTransId="{5AB4AB3C-1475-4213-BCEF-35E9BA63AE79}" sibTransId="{A253FFCE-9F7E-434C-962A-791A79909DFC}"/>
    <dgm:cxn modelId="{245469B8-654A-4432-B14A-AD3C0680E922}" srcId="{7C397ADC-4CF4-4872-B4A3-CAF392A847B3}" destId="{4B4CCAD9-15F0-4099-ADC4-70C0F4A79F99}" srcOrd="2" destOrd="0" parTransId="{BD1BB50F-AEC3-4FCA-A447-6B737DBFF9DD}" sibTransId="{033184CA-0081-4450-A1E9-E4C3802E5BFC}"/>
    <dgm:cxn modelId="{2AB679DA-E5C0-460F-A35B-1592E0441841}" type="presOf" srcId="{D025E4FE-0A5D-4276-82EB-E0045F855CF7}" destId="{6CF08BEB-FB23-4192-B7E8-683D5C8D74CD}" srcOrd="0" destOrd="1" presId="urn:microsoft.com/office/officeart/2005/8/layout/hList1"/>
    <dgm:cxn modelId="{1D644D62-D9C2-4614-990A-A166830BC486}" type="presOf" srcId="{6166F26B-F076-4711-BE9F-CE7DC9431D76}" destId="{0BBFA5FC-55DE-4E84-A276-BF1A7C173100}" srcOrd="0" destOrd="0" presId="urn:microsoft.com/office/officeart/2005/8/layout/hList1"/>
    <dgm:cxn modelId="{7605C639-754E-406C-917A-7FAC91436FF6}" type="presOf" srcId="{91D19A40-FDE6-4D2E-95B6-C7CFF3DC4FBA}" destId="{3CC02186-F566-4423-847D-D32F61CCB0BC}" srcOrd="0" destOrd="4" presId="urn:microsoft.com/office/officeart/2005/8/layout/hList1"/>
    <dgm:cxn modelId="{F660E891-2F7F-4F26-A922-17AC39E7B7C3}" srcId="{6024F898-2F51-4EE1-A9B1-76FFB0113E48}" destId="{D3302BEC-EC4F-42BE-8A4C-48261243E5FA}" srcOrd="0" destOrd="0" parTransId="{CA3C1A23-D208-477E-A5DD-014B70ABF4EC}" sibTransId="{13E84AE9-FB89-47F8-A75D-86151572CEDA}"/>
    <dgm:cxn modelId="{5FD0FBCF-E1C2-4E65-9B18-BEE515D1145D}" srcId="{6024F898-2F51-4EE1-A9B1-76FFB0113E48}" destId="{BF1CB55A-AFB1-49E7-AC81-222399083F32}" srcOrd="2" destOrd="0" parTransId="{224A2730-3FDE-4960-8135-10FA8D4853DF}" sibTransId="{E39BDECA-BDA0-4730-B8BC-A88AE7367EE8}"/>
    <dgm:cxn modelId="{DA808D04-CF6E-4A3D-956A-9025C441D4A8}" srcId="{6166F26B-F076-4711-BE9F-CE7DC9431D76}" destId="{6024F898-2F51-4EE1-A9B1-76FFB0113E48}" srcOrd="0" destOrd="0" parTransId="{978D454C-1D75-4575-B348-22E6DEC7606C}" sibTransId="{960539D6-AB2A-4D28-BB1C-B1F2CDEB4719}"/>
    <dgm:cxn modelId="{39E002F8-D6BC-4C9B-AC1B-A1E464123799}" type="presOf" srcId="{4B4CCAD9-15F0-4099-ADC4-70C0F4A79F99}" destId="{3CC02186-F566-4423-847D-D32F61CCB0BC}" srcOrd="0" destOrd="2" presId="urn:microsoft.com/office/officeart/2005/8/layout/hList1"/>
    <dgm:cxn modelId="{E4A939E4-5FEB-45AE-8A70-288D3A92058C}" type="presOf" srcId="{ACBEF263-93FF-4F19-9056-643BE7C4BA19}" destId="{3CC02186-F566-4423-847D-D32F61CCB0BC}" srcOrd="0" destOrd="0" presId="urn:microsoft.com/office/officeart/2005/8/layout/hList1"/>
    <dgm:cxn modelId="{33EE9285-3CB4-44F9-92B8-6DBCC843749B}" srcId="{7C397ADC-4CF4-4872-B4A3-CAF392A847B3}" destId="{6CA3D788-CF4A-4B5C-9FA6-6D070A65A0D2}" srcOrd="1" destOrd="0" parTransId="{AEC5CCD1-C1F5-4E59-B30B-A8F4AE6BF429}" sibTransId="{B87449A4-B62A-4666-8DA1-AFB976877840}"/>
    <dgm:cxn modelId="{1D0D2267-32F1-470B-BDD9-DA9D8FDE5985}" type="presParOf" srcId="{0BBFA5FC-55DE-4E84-A276-BF1A7C173100}" destId="{3E14E5A2-F95E-4771-A7C0-2206AD49CD36}" srcOrd="0" destOrd="0" presId="urn:microsoft.com/office/officeart/2005/8/layout/hList1"/>
    <dgm:cxn modelId="{716D44D8-97DB-4B64-8A38-DE731430FCC4}" type="presParOf" srcId="{3E14E5A2-F95E-4771-A7C0-2206AD49CD36}" destId="{46E4117A-2618-4AB1-AD89-22AB394C409D}" srcOrd="0" destOrd="0" presId="urn:microsoft.com/office/officeart/2005/8/layout/hList1"/>
    <dgm:cxn modelId="{78BE6F65-701A-4774-8092-C7332E30B873}" type="presParOf" srcId="{3E14E5A2-F95E-4771-A7C0-2206AD49CD36}" destId="{6CF08BEB-FB23-4192-B7E8-683D5C8D74CD}" srcOrd="1" destOrd="0" presId="urn:microsoft.com/office/officeart/2005/8/layout/hList1"/>
    <dgm:cxn modelId="{E5CEA686-AF3B-448A-BC12-0050140B450C}" type="presParOf" srcId="{0BBFA5FC-55DE-4E84-A276-BF1A7C173100}" destId="{6F75BA18-BE21-441A-8510-EF5D024758EE}" srcOrd="1" destOrd="0" presId="urn:microsoft.com/office/officeart/2005/8/layout/hList1"/>
    <dgm:cxn modelId="{17A7359C-B095-4EC1-A57D-955C88E1F401}" type="presParOf" srcId="{0BBFA5FC-55DE-4E84-A276-BF1A7C173100}" destId="{E3965B2F-0D40-45CB-A56A-D8FF9B4CC6B8}" srcOrd="2" destOrd="0" presId="urn:microsoft.com/office/officeart/2005/8/layout/hList1"/>
    <dgm:cxn modelId="{56091D86-CB76-4516-A07F-2E3D172F50ED}" type="presParOf" srcId="{E3965B2F-0D40-45CB-A56A-D8FF9B4CC6B8}" destId="{8F31CC78-D43B-4260-89A9-E00F5829BBAD}" srcOrd="0" destOrd="0" presId="urn:microsoft.com/office/officeart/2005/8/layout/hList1"/>
    <dgm:cxn modelId="{0390AA6A-EC78-4D47-AB7E-3B7621EA38D8}" type="presParOf" srcId="{E3965B2F-0D40-45CB-A56A-D8FF9B4CC6B8}" destId="{3CC02186-F566-4423-847D-D32F61CCB0B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361934-D423-4C03-A89B-3616ED8A6F0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25B31F0-A7ED-4339-92B8-E66E58C9E779}">
      <dgm:prSet phldrT="[Текст]"/>
      <dgm:spPr/>
      <dgm:t>
        <a:bodyPr/>
        <a:lstStyle/>
        <a:p>
          <a:r>
            <a:rPr lang="ru-RU" dirty="0" smtClean="0"/>
            <a:t>Подготовительный этап: </a:t>
          </a:r>
          <a:r>
            <a:rPr lang="ru-RU" b="0" i="0" dirty="0" smtClean="0"/>
            <a:t>октябрь 2023 </a:t>
          </a:r>
          <a:r>
            <a:rPr lang="ru-RU" b="0" i="0" dirty="0" smtClean="0"/>
            <a:t>года – </a:t>
          </a:r>
          <a:r>
            <a:rPr lang="ru-RU" b="0" i="0" dirty="0" smtClean="0"/>
            <a:t>декабрь 2023 </a:t>
          </a:r>
          <a:r>
            <a:rPr lang="ru-RU" b="0" i="0" dirty="0" smtClean="0"/>
            <a:t>года</a:t>
          </a:r>
          <a:endParaRPr lang="ru-RU" dirty="0"/>
        </a:p>
      </dgm:t>
    </dgm:pt>
    <dgm:pt modelId="{8C34A7CC-9C3E-4F9E-9BD4-92F39860E38A}" type="parTrans" cxnId="{421CA4BD-E030-4619-BC16-70FCC411D81B}">
      <dgm:prSet/>
      <dgm:spPr/>
      <dgm:t>
        <a:bodyPr/>
        <a:lstStyle/>
        <a:p>
          <a:endParaRPr lang="ru-RU"/>
        </a:p>
      </dgm:t>
    </dgm:pt>
    <dgm:pt modelId="{18A2CF9C-F455-438C-9C99-664713469CA8}" type="sibTrans" cxnId="{421CA4BD-E030-4619-BC16-70FCC411D81B}">
      <dgm:prSet/>
      <dgm:spPr/>
      <dgm:t>
        <a:bodyPr/>
        <a:lstStyle/>
        <a:p>
          <a:endParaRPr lang="ru-RU"/>
        </a:p>
      </dgm:t>
    </dgm:pt>
    <dgm:pt modelId="{B4D76595-43DD-43F8-B57A-0EA56592931D}">
      <dgm:prSet phldrT="[Текст]"/>
      <dgm:spPr/>
      <dgm:t>
        <a:bodyPr/>
        <a:lstStyle/>
        <a:p>
          <a:r>
            <a:rPr lang="ru-RU" b="0" i="0" dirty="0" smtClean="0"/>
            <a:t>Основной этап: </a:t>
          </a:r>
          <a:r>
            <a:rPr lang="ru-RU" b="0" i="0" dirty="0" smtClean="0"/>
            <a:t>октябрь </a:t>
          </a:r>
          <a:r>
            <a:rPr lang="ru-RU" b="0" i="0" dirty="0" smtClean="0"/>
            <a:t>2023 года – </a:t>
          </a:r>
          <a:r>
            <a:rPr lang="ru-RU" b="0" i="0" dirty="0" smtClean="0"/>
            <a:t>октябрь 2024 </a:t>
          </a:r>
          <a:r>
            <a:rPr lang="ru-RU" b="0" i="0" dirty="0" smtClean="0"/>
            <a:t>года. </a:t>
          </a:r>
          <a:endParaRPr lang="ru-RU" dirty="0"/>
        </a:p>
      </dgm:t>
    </dgm:pt>
    <dgm:pt modelId="{D6497B89-86AF-40AF-B347-989109EA41D5}" type="parTrans" cxnId="{20EC7107-0D35-499C-A425-4A38B05BDC9B}">
      <dgm:prSet/>
      <dgm:spPr/>
      <dgm:t>
        <a:bodyPr/>
        <a:lstStyle/>
        <a:p>
          <a:endParaRPr lang="ru-RU"/>
        </a:p>
      </dgm:t>
    </dgm:pt>
    <dgm:pt modelId="{0373BCD8-833E-4306-90C8-FFCF80A9E34A}" type="sibTrans" cxnId="{20EC7107-0D35-499C-A425-4A38B05BDC9B}">
      <dgm:prSet/>
      <dgm:spPr/>
      <dgm:t>
        <a:bodyPr/>
        <a:lstStyle/>
        <a:p>
          <a:endParaRPr lang="ru-RU"/>
        </a:p>
      </dgm:t>
    </dgm:pt>
    <dgm:pt modelId="{AAB2A3C9-7E3C-4BA8-BECC-CA035B83BBAF}">
      <dgm:prSet phldrT="[Текст]"/>
      <dgm:spPr/>
      <dgm:t>
        <a:bodyPr/>
        <a:lstStyle/>
        <a:p>
          <a:r>
            <a:rPr lang="ru-RU" b="0" i="0" dirty="0" smtClean="0"/>
            <a:t>Заключительный этап: </a:t>
          </a:r>
          <a:r>
            <a:rPr lang="ru-RU" b="0" i="0" dirty="0" smtClean="0"/>
            <a:t>октябрь 2024 </a:t>
          </a:r>
          <a:r>
            <a:rPr lang="ru-RU" b="0" i="0" dirty="0" smtClean="0"/>
            <a:t>года. </a:t>
          </a:r>
          <a:endParaRPr lang="ru-RU" dirty="0"/>
        </a:p>
      </dgm:t>
    </dgm:pt>
    <dgm:pt modelId="{59401B34-C43C-4E7C-82CF-2EFCBB5EE9BA}" type="parTrans" cxnId="{263005D6-0654-4B46-9951-8B19288809A1}">
      <dgm:prSet/>
      <dgm:spPr/>
      <dgm:t>
        <a:bodyPr/>
        <a:lstStyle/>
        <a:p>
          <a:endParaRPr lang="ru-RU"/>
        </a:p>
      </dgm:t>
    </dgm:pt>
    <dgm:pt modelId="{691604DC-7934-4886-9CB1-D1F1C2C78160}" type="sibTrans" cxnId="{263005D6-0654-4B46-9951-8B19288809A1}">
      <dgm:prSet/>
      <dgm:spPr/>
      <dgm:t>
        <a:bodyPr/>
        <a:lstStyle/>
        <a:p>
          <a:endParaRPr lang="ru-RU"/>
        </a:p>
      </dgm:t>
    </dgm:pt>
    <dgm:pt modelId="{52BB80FF-620E-400D-91B0-A8EEAF07B3BE}" type="pres">
      <dgm:prSet presAssocID="{98361934-D423-4C03-A89B-3616ED8A6F0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ECD60C-C457-42FB-81F7-004B373D664A}" type="pres">
      <dgm:prSet presAssocID="{98361934-D423-4C03-A89B-3616ED8A6F04}" presName="dummyMaxCanvas" presStyleCnt="0">
        <dgm:presLayoutVars/>
      </dgm:prSet>
      <dgm:spPr/>
    </dgm:pt>
    <dgm:pt modelId="{08945640-629F-4C54-B8BD-4C8CC6F54BBA}" type="pres">
      <dgm:prSet presAssocID="{98361934-D423-4C03-A89B-3616ED8A6F04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E032C7-4568-45D5-8934-553C817EAD64}" type="pres">
      <dgm:prSet presAssocID="{98361934-D423-4C03-A89B-3616ED8A6F04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55681A-854A-4C4B-BA62-64122BD38939}" type="pres">
      <dgm:prSet presAssocID="{98361934-D423-4C03-A89B-3616ED8A6F04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8D29A3-CD6B-4A60-9EE1-ABD279EDF93F}" type="pres">
      <dgm:prSet presAssocID="{98361934-D423-4C03-A89B-3616ED8A6F04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17D02C-31E1-4BBC-8B43-3AF7E78D5591}" type="pres">
      <dgm:prSet presAssocID="{98361934-D423-4C03-A89B-3616ED8A6F04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BA1865-EA82-4458-931A-67FC1AE1179C}" type="pres">
      <dgm:prSet presAssocID="{98361934-D423-4C03-A89B-3616ED8A6F04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ED55DB-9DE5-4B17-8863-D2874220C5CA}" type="pres">
      <dgm:prSet presAssocID="{98361934-D423-4C03-A89B-3616ED8A6F04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99DB57-BD03-4D15-B10F-71067D2CD9BD}" type="pres">
      <dgm:prSet presAssocID="{98361934-D423-4C03-A89B-3616ED8A6F04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1E8602-D186-419E-AD84-F73A5EA53C8F}" type="presOf" srcId="{C25B31F0-A7ED-4339-92B8-E66E58C9E779}" destId="{08945640-629F-4C54-B8BD-4C8CC6F54BBA}" srcOrd="0" destOrd="0" presId="urn:microsoft.com/office/officeart/2005/8/layout/vProcess5"/>
    <dgm:cxn modelId="{421CA4BD-E030-4619-BC16-70FCC411D81B}" srcId="{98361934-D423-4C03-A89B-3616ED8A6F04}" destId="{C25B31F0-A7ED-4339-92B8-E66E58C9E779}" srcOrd="0" destOrd="0" parTransId="{8C34A7CC-9C3E-4F9E-9BD4-92F39860E38A}" sibTransId="{18A2CF9C-F455-438C-9C99-664713469CA8}"/>
    <dgm:cxn modelId="{263005D6-0654-4B46-9951-8B19288809A1}" srcId="{98361934-D423-4C03-A89B-3616ED8A6F04}" destId="{AAB2A3C9-7E3C-4BA8-BECC-CA035B83BBAF}" srcOrd="2" destOrd="0" parTransId="{59401B34-C43C-4E7C-82CF-2EFCBB5EE9BA}" sibTransId="{691604DC-7934-4886-9CB1-D1F1C2C78160}"/>
    <dgm:cxn modelId="{37E35D75-DBFB-4FAD-B015-BA27F987BBE8}" type="presOf" srcId="{C25B31F0-A7ED-4339-92B8-E66E58C9E779}" destId="{5CBA1865-EA82-4458-931A-67FC1AE1179C}" srcOrd="1" destOrd="0" presId="urn:microsoft.com/office/officeart/2005/8/layout/vProcess5"/>
    <dgm:cxn modelId="{688E1568-14CF-4742-BC4A-82384B85B609}" type="presOf" srcId="{AAB2A3C9-7E3C-4BA8-BECC-CA035B83BBAF}" destId="{F555681A-854A-4C4B-BA62-64122BD38939}" srcOrd="0" destOrd="0" presId="urn:microsoft.com/office/officeart/2005/8/layout/vProcess5"/>
    <dgm:cxn modelId="{D99EB8F3-305F-4676-95E5-BFEA8D683223}" type="presOf" srcId="{B4D76595-43DD-43F8-B57A-0EA56592931D}" destId="{18E032C7-4568-45D5-8934-553C817EAD64}" srcOrd="0" destOrd="0" presId="urn:microsoft.com/office/officeart/2005/8/layout/vProcess5"/>
    <dgm:cxn modelId="{71A2CED8-4D10-4A58-88E6-483CF0447A7C}" type="presOf" srcId="{98361934-D423-4C03-A89B-3616ED8A6F04}" destId="{52BB80FF-620E-400D-91B0-A8EEAF07B3BE}" srcOrd="0" destOrd="0" presId="urn:microsoft.com/office/officeart/2005/8/layout/vProcess5"/>
    <dgm:cxn modelId="{922DD5BF-106E-43AB-84A0-FC31B8776662}" type="presOf" srcId="{B4D76595-43DD-43F8-B57A-0EA56592931D}" destId="{84ED55DB-9DE5-4B17-8863-D2874220C5CA}" srcOrd="1" destOrd="0" presId="urn:microsoft.com/office/officeart/2005/8/layout/vProcess5"/>
    <dgm:cxn modelId="{9AA740F8-A621-4E35-B766-C8E481AC0F50}" type="presOf" srcId="{AAB2A3C9-7E3C-4BA8-BECC-CA035B83BBAF}" destId="{EC99DB57-BD03-4D15-B10F-71067D2CD9BD}" srcOrd="1" destOrd="0" presId="urn:microsoft.com/office/officeart/2005/8/layout/vProcess5"/>
    <dgm:cxn modelId="{E950F42D-EF06-43F2-AD2A-14B36B11302B}" type="presOf" srcId="{18A2CF9C-F455-438C-9C99-664713469CA8}" destId="{068D29A3-CD6B-4A60-9EE1-ABD279EDF93F}" srcOrd="0" destOrd="0" presId="urn:microsoft.com/office/officeart/2005/8/layout/vProcess5"/>
    <dgm:cxn modelId="{20EC7107-0D35-499C-A425-4A38B05BDC9B}" srcId="{98361934-D423-4C03-A89B-3616ED8A6F04}" destId="{B4D76595-43DD-43F8-B57A-0EA56592931D}" srcOrd="1" destOrd="0" parTransId="{D6497B89-86AF-40AF-B347-989109EA41D5}" sibTransId="{0373BCD8-833E-4306-90C8-FFCF80A9E34A}"/>
    <dgm:cxn modelId="{96C9D65A-CBD6-49A3-85BD-A3302EE53488}" type="presOf" srcId="{0373BCD8-833E-4306-90C8-FFCF80A9E34A}" destId="{5817D02C-31E1-4BBC-8B43-3AF7E78D5591}" srcOrd="0" destOrd="0" presId="urn:microsoft.com/office/officeart/2005/8/layout/vProcess5"/>
    <dgm:cxn modelId="{D2CA8292-1790-4B2C-A4E5-A948188805D4}" type="presParOf" srcId="{52BB80FF-620E-400D-91B0-A8EEAF07B3BE}" destId="{A6ECD60C-C457-42FB-81F7-004B373D664A}" srcOrd="0" destOrd="0" presId="urn:microsoft.com/office/officeart/2005/8/layout/vProcess5"/>
    <dgm:cxn modelId="{35022E47-ACA3-4F46-99E8-A3D7EEE4A6CF}" type="presParOf" srcId="{52BB80FF-620E-400D-91B0-A8EEAF07B3BE}" destId="{08945640-629F-4C54-B8BD-4C8CC6F54BBA}" srcOrd="1" destOrd="0" presId="urn:microsoft.com/office/officeart/2005/8/layout/vProcess5"/>
    <dgm:cxn modelId="{FABA2004-0657-446D-B882-2E341050E563}" type="presParOf" srcId="{52BB80FF-620E-400D-91B0-A8EEAF07B3BE}" destId="{18E032C7-4568-45D5-8934-553C817EAD64}" srcOrd="2" destOrd="0" presId="urn:microsoft.com/office/officeart/2005/8/layout/vProcess5"/>
    <dgm:cxn modelId="{20B645C2-8465-4A05-9EE6-13720CE55B6A}" type="presParOf" srcId="{52BB80FF-620E-400D-91B0-A8EEAF07B3BE}" destId="{F555681A-854A-4C4B-BA62-64122BD38939}" srcOrd="3" destOrd="0" presId="urn:microsoft.com/office/officeart/2005/8/layout/vProcess5"/>
    <dgm:cxn modelId="{C5312544-E918-45A4-97D9-59DE69CDB379}" type="presParOf" srcId="{52BB80FF-620E-400D-91B0-A8EEAF07B3BE}" destId="{068D29A3-CD6B-4A60-9EE1-ABD279EDF93F}" srcOrd="4" destOrd="0" presId="urn:microsoft.com/office/officeart/2005/8/layout/vProcess5"/>
    <dgm:cxn modelId="{87719CE7-397B-41F9-B6E7-87E57F226E43}" type="presParOf" srcId="{52BB80FF-620E-400D-91B0-A8EEAF07B3BE}" destId="{5817D02C-31E1-4BBC-8B43-3AF7E78D5591}" srcOrd="5" destOrd="0" presId="urn:microsoft.com/office/officeart/2005/8/layout/vProcess5"/>
    <dgm:cxn modelId="{6725F17A-13DE-4F77-B23A-6C2A67FBBCDF}" type="presParOf" srcId="{52BB80FF-620E-400D-91B0-A8EEAF07B3BE}" destId="{5CBA1865-EA82-4458-931A-67FC1AE1179C}" srcOrd="6" destOrd="0" presId="urn:microsoft.com/office/officeart/2005/8/layout/vProcess5"/>
    <dgm:cxn modelId="{58A0C267-FA47-4795-BEEF-D09D2DFC8294}" type="presParOf" srcId="{52BB80FF-620E-400D-91B0-A8EEAF07B3BE}" destId="{84ED55DB-9DE5-4B17-8863-D2874220C5CA}" srcOrd="7" destOrd="0" presId="urn:microsoft.com/office/officeart/2005/8/layout/vProcess5"/>
    <dgm:cxn modelId="{4BBD9A22-E9E5-4B8A-BB27-D342C470D5BD}" type="presParOf" srcId="{52BB80FF-620E-400D-91B0-A8EEAF07B3BE}" destId="{EC99DB57-BD03-4D15-B10F-71067D2CD9B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9BC2EE-A317-4A49-B23F-E41061ABF8C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4AE7C40-A88B-4D08-852A-EA86B1879C41}">
      <dgm:prSet phldrT="[Текст]"/>
      <dgm:spPr/>
      <dgm:t>
        <a:bodyPr/>
        <a:lstStyle/>
        <a:p>
          <a:r>
            <a:rPr lang="ru-RU" b="0" i="0" dirty="0" smtClean="0"/>
            <a:t>Анкетирование жителей, планирующих стать волонтерами </a:t>
          </a:r>
          <a:r>
            <a:rPr lang="ru-RU" b="0" i="0" dirty="0" smtClean="0"/>
            <a:t>(октябрь 2023г</a:t>
          </a:r>
          <a:r>
            <a:rPr lang="ru-RU" b="0" i="0" dirty="0" smtClean="0"/>
            <a:t>.).</a:t>
          </a:r>
          <a:endParaRPr lang="ru-RU" dirty="0"/>
        </a:p>
      </dgm:t>
    </dgm:pt>
    <dgm:pt modelId="{4DD4F8EF-FBFF-407C-9D7C-0B809EC0894F}" type="parTrans" cxnId="{7305DF02-4682-4916-820C-33F9F4D2C64C}">
      <dgm:prSet/>
      <dgm:spPr/>
      <dgm:t>
        <a:bodyPr/>
        <a:lstStyle/>
        <a:p>
          <a:endParaRPr lang="ru-RU"/>
        </a:p>
      </dgm:t>
    </dgm:pt>
    <dgm:pt modelId="{575CDE31-8EB4-4821-A1E6-89FB2252DACE}" type="sibTrans" cxnId="{7305DF02-4682-4916-820C-33F9F4D2C64C}">
      <dgm:prSet/>
      <dgm:spPr/>
      <dgm:t>
        <a:bodyPr/>
        <a:lstStyle/>
        <a:p>
          <a:endParaRPr lang="ru-RU"/>
        </a:p>
      </dgm:t>
    </dgm:pt>
    <dgm:pt modelId="{AF619A62-8C52-4EA1-BFBD-685D3A880D21}">
      <dgm:prSet/>
      <dgm:spPr/>
      <dgm:t>
        <a:bodyPr/>
        <a:lstStyle/>
        <a:p>
          <a:r>
            <a:rPr lang="ru-RU" b="0" i="0" dirty="0" smtClean="0"/>
            <a:t>Сбор отзывов от жителей города, участвовавших в мероприятиях </a:t>
          </a:r>
        </a:p>
        <a:p>
          <a:r>
            <a:rPr lang="ru-RU" b="0" i="0" dirty="0" smtClean="0"/>
            <a:t>(сентябрь 2024г</a:t>
          </a:r>
          <a:r>
            <a:rPr lang="ru-RU" b="0" i="0" dirty="0" smtClean="0"/>
            <a:t>.).</a:t>
          </a:r>
          <a:endParaRPr lang="ru-RU" b="0" i="0" dirty="0"/>
        </a:p>
      </dgm:t>
    </dgm:pt>
    <dgm:pt modelId="{C0D54991-7E23-4C0D-BB67-7F020126676B}" type="parTrans" cxnId="{84683874-2E33-4409-9335-A453F14411B9}">
      <dgm:prSet/>
      <dgm:spPr/>
      <dgm:t>
        <a:bodyPr/>
        <a:lstStyle/>
        <a:p>
          <a:endParaRPr lang="ru-RU"/>
        </a:p>
      </dgm:t>
    </dgm:pt>
    <dgm:pt modelId="{5432B07B-0F09-4319-A104-CE47F3631C46}" type="sibTrans" cxnId="{84683874-2E33-4409-9335-A453F14411B9}">
      <dgm:prSet/>
      <dgm:spPr/>
      <dgm:t>
        <a:bodyPr/>
        <a:lstStyle/>
        <a:p>
          <a:endParaRPr lang="ru-RU"/>
        </a:p>
      </dgm:t>
    </dgm:pt>
    <dgm:pt modelId="{6B8EDB4D-4482-4756-BC8E-65C0E6CC4B4C}">
      <dgm:prSet/>
      <dgm:spPr/>
      <dgm:t>
        <a:bodyPr/>
        <a:lstStyle/>
        <a:p>
          <a:r>
            <a:rPr lang="ru-RU" b="0" i="0" dirty="0" smtClean="0"/>
            <a:t>Сбор отзывов от волонтеров, ставших участниками проекта </a:t>
          </a:r>
          <a:r>
            <a:rPr lang="ru-RU" b="0" i="0" dirty="0" smtClean="0"/>
            <a:t>(октябрь 2024г</a:t>
          </a:r>
          <a:r>
            <a:rPr lang="ru-RU" b="0" i="0" dirty="0" smtClean="0"/>
            <a:t>.).</a:t>
          </a:r>
          <a:endParaRPr lang="ru-RU" b="0" i="0" dirty="0"/>
        </a:p>
      </dgm:t>
    </dgm:pt>
    <dgm:pt modelId="{88698532-B2EF-4BEE-AF40-115E40E05C81}" type="parTrans" cxnId="{F53867DC-8DD0-4B42-A143-07B1755F031B}">
      <dgm:prSet/>
      <dgm:spPr/>
      <dgm:t>
        <a:bodyPr/>
        <a:lstStyle/>
        <a:p>
          <a:endParaRPr lang="ru-RU"/>
        </a:p>
      </dgm:t>
    </dgm:pt>
    <dgm:pt modelId="{FF3025BC-AE1F-4907-A6F5-D3C233165D27}" type="sibTrans" cxnId="{F53867DC-8DD0-4B42-A143-07B1755F031B}">
      <dgm:prSet/>
      <dgm:spPr/>
      <dgm:t>
        <a:bodyPr/>
        <a:lstStyle/>
        <a:p>
          <a:endParaRPr lang="ru-RU"/>
        </a:p>
      </dgm:t>
    </dgm:pt>
    <dgm:pt modelId="{1930D587-78C7-4FF4-90FF-32340BF3A605}">
      <dgm:prSet/>
      <dgm:spPr/>
      <dgm:t>
        <a:bodyPr/>
        <a:lstStyle/>
        <a:p>
          <a:endParaRPr lang="ru-RU" b="0" i="0" dirty="0"/>
        </a:p>
      </dgm:t>
    </dgm:pt>
    <dgm:pt modelId="{67A09B6C-D12B-421C-993D-B3572673AC89}" type="parTrans" cxnId="{47309C3D-CA42-494A-9E33-3BA20D6A9A4A}">
      <dgm:prSet/>
      <dgm:spPr/>
      <dgm:t>
        <a:bodyPr/>
        <a:lstStyle/>
        <a:p>
          <a:endParaRPr lang="ru-RU"/>
        </a:p>
      </dgm:t>
    </dgm:pt>
    <dgm:pt modelId="{5A864DAB-3513-4E28-AC0E-394AD4A4EF0D}" type="sibTrans" cxnId="{47309C3D-CA42-494A-9E33-3BA20D6A9A4A}">
      <dgm:prSet/>
      <dgm:spPr/>
      <dgm:t>
        <a:bodyPr/>
        <a:lstStyle/>
        <a:p>
          <a:endParaRPr lang="ru-RU"/>
        </a:p>
      </dgm:t>
    </dgm:pt>
    <dgm:pt modelId="{F2BC1CFC-059D-46EF-858E-4F3D01C949A9}" type="pres">
      <dgm:prSet presAssocID="{AF9BC2EE-A317-4A49-B23F-E41061ABF8C9}" presName="CompostProcess" presStyleCnt="0">
        <dgm:presLayoutVars>
          <dgm:dir/>
          <dgm:resizeHandles val="exact"/>
        </dgm:presLayoutVars>
      </dgm:prSet>
      <dgm:spPr/>
    </dgm:pt>
    <dgm:pt modelId="{46B78000-5F2B-48BD-B9BB-17DE1C721377}" type="pres">
      <dgm:prSet presAssocID="{AF9BC2EE-A317-4A49-B23F-E41061ABF8C9}" presName="arrow" presStyleLbl="bgShp" presStyleIdx="0" presStyleCnt="1"/>
      <dgm:spPr/>
    </dgm:pt>
    <dgm:pt modelId="{139BB9AF-CDF9-4FE3-8186-CD0EE5B97CFC}" type="pres">
      <dgm:prSet presAssocID="{AF9BC2EE-A317-4A49-B23F-E41061ABF8C9}" presName="linearProcess" presStyleCnt="0"/>
      <dgm:spPr/>
    </dgm:pt>
    <dgm:pt modelId="{D593AC8A-4A05-4F48-AE3F-4838B3241E65}" type="pres">
      <dgm:prSet presAssocID="{A4AE7C40-A88B-4D08-852A-EA86B1879C41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AA206-7FE1-48C0-AE73-5A01F52A33AE}" type="pres">
      <dgm:prSet presAssocID="{575CDE31-8EB4-4821-A1E6-89FB2252DACE}" presName="sibTrans" presStyleCnt="0"/>
      <dgm:spPr/>
    </dgm:pt>
    <dgm:pt modelId="{721832EF-C5BD-4B5F-80EF-C0176063B53A}" type="pres">
      <dgm:prSet presAssocID="{AF619A62-8C52-4EA1-BFBD-685D3A880D21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DFD6E3-4C8E-41BA-8D42-B5FD6CD30813}" type="pres">
      <dgm:prSet presAssocID="{5432B07B-0F09-4319-A104-CE47F3631C46}" presName="sibTrans" presStyleCnt="0"/>
      <dgm:spPr/>
    </dgm:pt>
    <dgm:pt modelId="{ECE1FF04-FF2B-4730-B963-7DE6F1A4B7C9}" type="pres">
      <dgm:prSet presAssocID="{6B8EDB4D-4482-4756-BC8E-65C0E6CC4B4C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217179-3043-4983-9164-FC5520195ED0}" type="pres">
      <dgm:prSet presAssocID="{FF3025BC-AE1F-4907-A6F5-D3C233165D27}" presName="sibTrans" presStyleCnt="0"/>
      <dgm:spPr/>
    </dgm:pt>
    <dgm:pt modelId="{E47C042B-4A22-4E65-9E43-2E1A3EF70F33}" type="pres">
      <dgm:prSet presAssocID="{1930D587-78C7-4FF4-90FF-32340BF3A605}" presName="textNode" presStyleLbl="node1" presStyleIdx="3" presStyleCnt="4" custFlipHor="1" custScaleX="13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683874-2E33-4409-9335-A453F14411B9}" srcId="{AF9BC2EE-A317-4A49-B23F-E41061ABF8C9}" destId="{AF619A62-8C52-4EA1-BFBD-685D3A880D21}" srcOrd="1" destOrd="0" parTransId="{C0D54991-7E23-4C0D-BB67-7F020126676B}" sibTransId="{5432B07B-0F09-4319-A104-CE47F3631C46}"/>
    <dgm:cxn modelId="{185686AB-5634-4692-94EE-030CBEA576E4}" type="presOf" srcId="{6B8EDB4D-4482-4756-BC8E-65C0E6CC4B4C}" destId="{ECE1FF04-FF2B-4730-B963-7DE6F1A4B7C9}" srcOrd="0" destOrd="0" presId="urn:microsoft.com/office/officeart/2005/8/layout/hProcess9"/>
    <dgm:cxn modelId="{C5DF247D-DA52-438B-A183-2E311C760FBB}" type="presOf" srcId="{A4AE7C40-A88B-4D08-852A-EA86B1879C41}" destId="{D593AC8A-4A05-4F48-AE3F-4838B3241E65}" srcOrd="0" destOrd="0" presId="urn:microsoft.com/office/officeart/2005/8/layout/hProcess9"/>
    <dgm:cxn modelId="{1FF1A209-7062-42B8-B078-3644EAB4FCE6}" type="presOf" srcId="{1930D587-78C7-4FF4-90FF-32340BF3A605}" destId="{E47C042B-4A22-4E65-9E43-2E1A3EF70F33}" srcOrd="0" destOrd="0" presId="urn:microsoft.com/office/officeart/2005/8/layout/hProcess9"/>
    <dgm:cxn modelId="{47309C3D-CA42-494A-9E33-3BA20D6A9A4A}" srcId="{AF9BC2EE-A317-4A49-B23F-E41061ABF8C9}" destId="{1930D587-78C7-4FF4-90FF-32340BF3A605}" srcOrd="3" destOrd="0" parTransId="{67A09B6C-D12B-421C-993D-B3572673AC89}" sibTransId="{5A864DAB-3513-4E28-AC0E-394AD4A4EF0D}"/>
    <dgm:cxn modelId="{07085F15-D244-4713-828F-36A4461DD3EE}" type="presOf" srcId="{AF619A62-8C52-4EA1-BFBD-685D3A880D21}" destId="{721832EF-C5BD-4B5F-80EF-C0176063B53A}" srcOrd="0" destOrd="0" presId="urn:microsoft.com/office/officeart/2005/8/layout/hProcess9"/>
    <dgm:cxn modelId="{7305DF02-4682-4916-820C-33F9F4D2C64C}" srcId="{AF9BC2EE-A317-4A49-B23F-E41061ABF8C9}" destId="{A4AE7C40-A88B-4D08-852A-EA86B1879C41}" srcOrd="0" destOrd="0" parTransId="{4DD4F8EF-FBFF-407C-9D7C-0B809EC0894F}" sibTransId="{575CDE31-8EB4-4821-A1E6-89FB2252DACE}"/>
    <dgm:cxn modelId="{D1CF469E-6C8E-4A91-AF3C-3266E0838634}" type="presOf" srcId="{AF9BC2EE-A317-4A49-B23F-E41061ABF8C9}" destId="{F2BC1CFC-059D-46EF-858E-4F3D01C949A9}" srcOrd="0" destOrd="0" presId="urn:microsoft.com/office/officeart/2005/8/layout/hProcess9"/>
    <dgm:cxn modelId="{F53867DC-8DD0-4B42-A143-07B1755F031B}" srcId="{AF9BC2EE-A317-4A49-B23F-E41061ABF8C9}" destId="{6B8EDB4D-4482-4756-BC8E-65C0E6CC4B4C}" srcOrd="2" destOrd="0" parTransId="{88698532-B2EF-4BEE-AF40-115E40E05C81}" sibTransId="{FF3025BC-AE1F-4907-A6F5-D3C233165D27}"/>
    <dgm:cxn modelId="{C00D1A77-44BD-4D82-8B3B-844C3858FC4D}" type="presParOf" srcId="{F2BC1CFC-059D-46EF-858E-4F3D01C949A9}" destId="{46B78000-5F2B-48BD-B9BB-17DE1C721377}" srcOrd="0" destOrd="0" presId="urn:microsoft.com/office/officeart/2005/8/layout/hProcess9"/>
    <dgm:cxn modelId="{944886EB-FB2D-4D7C-9BF5-2FFE7DAB72EE}" type="presParOf" srcId="{F2BC1CFC-059D-46EF-858E-4F3D01C949A9}" destId="{139BB9AF-CDF9-4FE3-8186-CD0EE5B97CFC}" srcOrd="1" destOrd="0" presId="urn:microsoft.com/office/officeart/2005/8/layout/hProcess9"/>
    <dgm:cxn modelId="{24C3A2B6-7EE2-4717-8A7C-C69C5DB7A86D}" type="presParOf" srcId="{139BB9AF-CDF9-4FE3-8186-CD0EE5B97CFC}" destId="{D593AC8A-4A05-4F48-AE3F-4838B3241E65}" srcOrd="0" destOrd="0" presId="urn:microsoft.com/office/officeart/2005/8/layout/hProcess9"/>
    <dgm:cxn modelId="{2BD45C02-3639-4E5E-8EB0-269AE5CB74CE}" type="presParOf" srcId="{139BB9AF-CDF9-4FE3-8186-CD0EE5B97CFC}" destId="{02EAA206-7FE1-48C0-AE73-5A01F52A33AE}" srcOrd="1" destOrd="0" presId="urn:microsoft.com/office/officeart/2005/8/layout/hProcess9"/>
    <dgm:cxn modelId="{E4D8BE24-0A9E-48F6-A4E5-A97AF7B27BDA}" type="presParOf" srcId="{139BB9AF-CDF9-4FE3-8186-CD0EE5B97CFC}" destId="{721832EF-C5BD-4B5F-80EF-C0176063B53A}" srcOrd="2" destOrd="0" presId="urn:microsoft.com/office/officeart/2005/8/layout/hProcess9"/>
    <dgm:cxn modelId="{808DD18C-293F-4EBF-B660-C490E61EDA5D}" type="presParOf" srcId="{139BB9AF-CDF9-4FE3-8186-CD0EE5B97CFC}" destId="{40DFD6E3-4C8E-41BA-8D42-B5FD6CD30813}" srcOrd="3" destOrd="0" presId="urn:microsoft.com/office/officeart/2005/8/layout/hProcess9"/>
    <dgm:cxn modelId="{4172BF64-A0AE-47DE-8B2F-3A50884AF086}" type="presParOf" srcId="{139BB9AF-CDF9-4FE3-8186-CD0EE5B97CFC}" destId="{ECE1FF04-FF2B-4730-B963-7DE6F1A4B7C9}" srcOrd="4" destOrd="0" presId="urn:microsoft.com/office/officeart/2005/8/layout/hProcess9"/>
    <dgm:cxn modelId="{57A5921F-666B-4BDD-8F59-2FDA694FEC89}" type="presParOf" srcId="{139BB9AF-CDF9-4FE3-8186-CD0EE5B97CFC}" destId="{19217179-3043-4983-9164-FC5520195ED0}" srcOrd="5" destOrd="0" presId="urn:microsoft.com/office/officeart/2005/8/layout/hProcess9"/>
    <dgm:cxn modelId="{14E92697-F75D-4B06-A3B6-CC466FCEE0ED}" type="presParOf" srcId="{139BB9AF-CDF9-4FE3-8186-CD0EE5B97CFC}" destId="{E47C042B-4A22-4E65-9E43-2E1A3EF70F3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DAE9BC-F9BD-4091-AFA0-5C1A367B1E0B}">
      <dsp:nvSpPr>
        <dsp:cNvPr id="0" name=""/>
        <dsp:cNvSpPr/>
      </dsp:nvSpPr>
      <dsp:spPr>
        <a:xfrm>
          <a:off x="0" y="892893"/>
          <a:ext cx="10592163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2E1DF9-5278-48EF-BE43-BA31DBAFF19A}">
      <dsp:nvSpPr>
        <dsp:cNvPr id="0" name=""/>
        <dsp:cNvSpPr/>
      </dsp:nvSpPr>
      <dsp:spPr>
        <a:xfrm>
          <a:off x="529608" y="582933"/>
          <a:ext cx="7414514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251" tIns="0" rIns="280251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Срок реализации проекта:</a:t>
          </a:r>
          <a:r>
            <a:rPr lang="ru-RU" sz="2100" kern="1200" dirty="0" smtClean="0"/>
            <a:t> </a:t>
          </a:r>
          <a:r>
            <a:rPr lang="ru-RU" sz="2100" kern="1200" dirty="0" smtClean="0"/>
            <a:t>05.10.2023 </a:t>
          </a:r>
          <a:r>
            <a:rPr lang="ru-RU" sz="2100" kern="1200" dirty="0" smtClean="0"/>
            <a:t>– </a:t>
          </a:r>
          <a:r>
            <a:rPr lang="ru-RU" sz="2100" kern="1200" dirty="0" smtClean="0"/>
            <a:t>05.10.2024</a:t>
          </a:r>
          <a:endParaRPr lang="ru-RU" sz="2100" kern="1200" dirty="0"/>
        </a:p>
      </dsp:txBody>
      <dsp:txXfrm>
        <a:off x="559870" y="613195"/>
        <a:ext cx="7353990" cy="559396"/>
      </dsp:txXfrm>
    </dsp:sp>
    <dsp:sp modelId="{D7683046-D12F-4796-86D3-A78640B82C1A}">
      <dsp:nvSpPr>
        <dsp:cNvPr id="0" name=""/>
        <dsp:cNvSpPr/>
      </dsp:nvSpPr>
      <dsp:spPr>
        <a:xfrm>
          <a:off x="0" y="1845454"/>
          <a:ext cx="10592163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E52CD1-9366-4B98-BF07-C97DC261471C}">
      <dsp:nvSpPr>
        <dsp:cNvPr id="0" name=""/>
        <dsp:cNvSpPr/>
      </dsp:nvSpPr>
      <dsp:spPr>
        <a:xfrm>
          <a:off x="529608" y="1535493"/>
          <a:ext cx="7414514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251" tIns="0" rIns="280251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0" kern="1200" dirty="0" smtClean="0"/>
            <a:t>Город реализации проекта: </a:t>
          </a:r>
          <a:r>
            <a:rPr lang="ru-RU" sz="2100" b="0" i="0" kern="1200" dirty="0" smtClean="0"/>
            <a:t>Кстово</a:t>
          </a:r>
          <a:endParaRPr lang="ru-RU" sz="2100" b="0" kern="1200" dirty="0"/>
        </a:p>
      </dsp:txBody>
      <dsp:txXfrm>
        <a:off x="559870" y="1565755"/>
        <a:ext cx="7353990" cy="559396"/>
      </dsp:txXfrm>
    </dsp:sp>
    <dsp:sp modelId="{FB9A2CB8-8498-4219-AB45-AFCAAA11ADB1}">
      <dsp:nvSpPr>
        <dsp:cNvPr id="0" name=""/>
        <dsp:cNvSpPr/>
      </dsp:nvSpPr>
      <dsp:spPr>
        <a:xfrm>
          <a:off x="0" y="2798014"/>
          <a:ext cx="10592163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54B57-5C33-4810-94EE-D5A85F4A1C37}">
      <dsp:nvSpPr>
        <dsp:cNvPr id="0" name=""/>
        <dsp:cNvSpPr/>
      </dsp:nvSpPr>
      <dsp:spPr>
        <a:xfrm>
          <a:off x="529608" y="2488054"/>
          <a:ext cx="7414514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251" tIns="0" rIns="280251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0" kern="1200" dirty="0" smtClean="0"/>
            <a:t>Запрашиваемая сумма: </a:t>
          </a:r>
          <a:r>
            <a:rPr lang="ru-RU" sz="2100" b="0" i="0" kern="1200" dirty="0" smtClean="0"/>
            <a:t>1500 000,00</a:t>
          </a:r>
          <a:endParaRPr lang="ru-RU" sz="2100" kern="1200" dirty="0"/>
        </a:p>
      </dsp:txBody>
      <dsp:txXfrm>
        <a:off x="559870" y="2518316"/>
        <a:ext cx="7353990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6966D4-81EC-4708-B0A1-0517813EDDE7}">
      <dsp:nvSpPr>
        <dsp:cNvPr id="0" name=""/>
        <dsp:cNvSpPr/>
      </dsp:nvSpPr>
      <dsp:spPr>
        <a:xfrm>
          <a:off x="0" y="410956"/>
          <a:ext cx="11059886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6A671A-A0A2-4F26-8435-8B3E8FF4C650}">
      <dsp:nvSpPr>
        <dsp:cNvPr id="0" name=""/>
        <dsp:cNvSpPr/>
      </dsp:nvSpPr>
      <dsp:spPr>
        <a:xfrm>
          <a:off x="552994" y="41956"/>
          <a:ext cx="7741920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626" tIns="0" rIns="29262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распространение информации через друзей и знакомых; </a:t>
          </a:r>
          <a:endParaRPr lang="ru-RU" sz="1800" kern="1200" dirty="0"/>
        </a:p>
      </dsp:txBody>
      <dsp:txXfrm>
        <a:off x="589020" y="77982"/>
        <a:ext cx="7669868" cy="665948"/>
      </dsp:txXfrm>
    </dsp:sp>
    <dsp:sp modelId="{23E6AF02-F88D-485F-9895-57B72E681ADB}">
      <dsp:nvSpPr>
        <dsp:cNvPr id="0" name=""/>
        <dsp:cNvSpPr/>
      </dsp:nvSpPr>
      <dsp:spPr>
        <a:xfrm>
          <a:off x="0" y="1544957"/>
          <a:ext cx="11059886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271F8E-90BD-4485-A285-469C76EB0299}">
      <dsp:nvSpPr>
        <dsp:cNvPr id="0" name=""/>
        <dsp:cNvSpPr/>
      </dsp:nvSpPr>
      <dsp:spPr>
        <a:xfrm>
          <a:off x="552994" y="1175957"/>
          <a:ext cx="7741920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626" tIns="0" rIns="29262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стенд у </a:t>
          </a:r>
          <a:r>
            <a:rPr lang="ru-RU" sz="1800" kern="1200" dirty="0" err="1" smtClean="0"/>
            <a:t>ЦентрУма</a:t>
          </a:r>
          <a:r>
            <a:rPr lang="ru-RU" sz="1800" kern="1200" dirty="0" smtClean="0"/>
            <a:t> на Парковой, 13</a:t>
          </a:r>
          <a:r>
            <a:rPr lang="ru-RU" sz="1800" kern="1200" dirty="0" smtClean="0"/>
            <a:t>; Островского 5</a:t>
          </a:r>
          <a:endParaRPr lang="ru-RU" sz="1800" kern="1200" dirty="0"/>
        </a:p>
      </dsp:txBody>
      <dsp:txXfrm>
        <a:off x="589020" y="1211983"/>
        <a:ext cx="7669868" cy="665948"/>
      </dsp:txXfrm>
    </dsp:sp>
    <dsp:sp modelId="{C6AB9769-E9ED-438A-90A6-630373CBACA6}">
      <dsp:nvSpPr>
        <dsp:cNvPr id="0" name=""/>
        <dsp:cNvSpPr/>
      </dsp:nvSpPr>
      <dsp:spPr>
        <a:xfrm>
          <a:off x="0" y="2678957"/>
          <a:ext cx="11059886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1817C-04A2-47F8-859B-F9662594436F}">
      <dsp:nvSpPr>
        <dsp:cNvPr id="0" name=""/>
        <dsp:cNvSpPr/>
      </dsp:nvSpPr>
      <dsp:spPr>
        <a:xfrm>
          <a:off x="552994" y="2309957"/>
          <a:ext cx="7741920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626" tIns="0" rIns="29262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постоянные рубрики в газетах "Земляки" и "Маяк" " Земля </a:t>
          </a:r>
          <a:r>
            <a:rPr lang="ru-RU" sz="1800" kern="1200" dirty="0" err="1" smtClean="0"/>
            <a:t>Кстовская"с</a:t>
          </a:r>
          <a:r>
            <a:rPr lang="ru-RU" sz="1800" kern="1200" dirty="0" smtClean="0"/>
            <a:t> перечнем волонтерских вакансий и мероприятий;</a:t>
          </a:r>
          <a:endParaRPr lang="ru-RU" sz="1800" kern="1200" dirty="0"/>
        </a:p>
      </dsp:txBody>
      <dsp:txXfrm>
        <a:off x="589020" y="2345983"/>
        <a:ext cx="7669868" cy="665948"/>
      </dsp:txXfrm>
    </dsp:sp>
    <dsp:sp modelId="{1B6D3203-6C1D-4BF7-A6F0-D1BBFB2CE48C}">
      <dsp:nvSpPr>
        <dsp:cNvPr id="0" name=""/>
        <dsp:cNvSpPr/>
      </dsp:nvSpPr>
      <dsp:spPr>
        <a:xfrm>
          <a:off x="0" y="3812957"/>
          <a:ext cx="11059886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43074-5CA7-4315-84B9-427DA4894D3C}">
      <dsp:nvSpPr>
        <dsp:cNvPr id="0" name=""/>
        <dsp:cNvSpPr/>
      </dsp:nvSpPr>
      <dsp:spPr>
        <a:xfrm>
          <a:off x="552994" y="3443957"/>
          <a:ext cx="7741920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626" tIns="0" rIns="29262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размещение информации в социальных сетях ВК и ОК, в канале </a:t>
          </a:r>
          <a:r>
            <a:rPr lang="ru-RU" sz="1800" kern="1200" dirty="0" err="1" smtClean="0"/>
            <a:t>Viber</a:t>
          </a:r>
          <a:endParaRPr lang="ru-RU" sz="1800" kern="1200" dirty="0"/>
        </a:p>
      </dsp:txBody>
      <dsp:txXfrm>
        <a:off x="589020" y="3479983"/>
        <a:ext cx="7669868" cy="6659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4117A-2618-4AB1-AD89-22AB394C409D}">
      <dsp:nvSpPr>
        <dsp:cNvPr id="0" name=""/>
        <dsp:cNvSpPr/>
      </dsp:nvSpPr>
      <dsp:spPr>
        <a:xfrm>
          <a:off x="51" y="50935"/>
          <a:ext cx="4884450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Качественные показатели:</a:t>
          </a:r>
          <a:endParaRPr lang="ru-RU" sz="2000" kern="1200" dirty="0"/>
        </a:p>
      </dsp:txBody>
      <dsp:txXfrm>
        <a:off x="51" y="50935"/>
        <a:ext cx="4884450" cy="576000"/>
      </dsp:txXfrm>
    </dsp:sp>
    <dsp:sp modelId="{6CF08BEB-FB23-4192-B7E8-683D5C8D74CD}">
      <dsp:nvSpPr>
        <dsp:cNvPr id="0" name=""/>
        <dsp:cNvSpPr/>
      </dsp:nvSpPr>
      <dsp:spPr>
        <a:xfrm>
          <a:off x="51" y="626935"/>
          <a:ext cx="4884450" cy="34586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Повышение интереса общества к деятельности "серебряных" волонтеров.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Активизация пожилых людей посредством вовлечения в общественную деятельность на основе добровольчества.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Повышение качества жизни старшего поколения посредством включения в волонтерскую деятельность.</a:t>
          </a:r>
          <a:endParaRPr lang="ru-RU" sz="2000" kern="1200" dirty="0"/>
        </a:p>
      </dsp:txBody>
      <dsp:txXfrm>
        <a:off x="51" y="626935"/>
        <a:ext cx="4884450" cy="3458699"/>
      </dsp:txXfrm>
    </dsp:sp>
    <dsp:sp modelId="{8F31CC78-D43B-4260-89A9-E00F5829BBAD}">
      <dsp:nvSpPr>
        <dsp:cNvPr id="0" name=""/>
        <dsp:cNvSpPr/>
      </dsp:nvSpPr>
      <dsp:spPr>
        <a:xfrm>
          <a:off x="5568324" y="50935"/>
          <a:ext cx="4884450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Количественные показатели</a:t>
          </a:r>
          <a:endParaRPr lang="ru-RU" sz="2000" kern="1200" dirty="0"/>
        </a:p>
      </dsp:txBody>
      <dsp:txXfrm>
        <a:off x="5568324" y="50935"/>
        <a:ext cx="4884450" cy="576000"/>
      </dsp:txXfrm>
    </dsp:sp>
    <dsp:sp modelId="{3CC02186-F566-4423-847D-D32F61CCB0BC}">
      <dsp:nvSpPr>
        <dsp:cNvPr id="0" name=""/>
        <dsp:cNvSpPr/>
      </dsp:nvSpPr>
      <dsp:spPr>
        <a:xfrm>
          <a:off x="5568324" y="626935"/>
          <a:ext cx="4884450" cy="34586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сформированный отряд серебряных волонтеров в количестве 30 человек.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написание 10 статей для СМИ о ходе ведения проекта.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охват мероприятиями 1500 жителей города Кстово.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охват кружковой работой от 150 до 200 человек ежемесячно.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</dsp:txBody>
      <dsp:txXfrm>
        <a:off x="5568324" y="626935"/>
        <a:ext cx="4884450" cy="34586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45640-629F-4C54-B8BD-4C8CC6F54BBA}">
      <dsp:nvSpPr>
        <dsp:cNvPr id="0" name=""/>
        <dsp:cNvSpPr/>
      </dsp:nvSpPr>
      <dsp:spPr>
        <a:xfrm>
          <a:off x="0" y="0"/>
          <a:ext cx="8766465" cy="12148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Подготовительный этап: </a:t>
          </a:r>
          <a:r>
            <a:rPr lang="ru-RU" sz="3200" b="0" i="0" kern="1200" dirty="0" smtClean="0"/>
            <a:t>октябрь 2023 </a:t>
          </a:r>
          <a:r>
            <a:rPr lang="ru-RU" sz="3200" b="0" i="0" kern="1200" dirty="0" smtClean="0"/>
            <a:t>года – </a:t>
          </a:r>
          <a:r>
            <a:rPr lang="ru-RU" sz="3200" b="0" i="0" kern="1200" dirty="0" smtClean="0"/>
            <a:t>декабрь 2023 </a:t>
          </a:r>
          <a:r>
            <a:rPr lang="ru-RU" sz="3200" b="0" i="0" kern="1200" dirty="0" smtClean="0"/>
            <a:t>года</a:t>
          </a:r>
          <a:endParaRPr lang="ru-RU" sz="3200" kern="1200" dirty="0"/>
        </a:p>
      </dsp:txBody>
      <dsp:txXfrm>
        <a:off x="35582" y="35582"/>
        <a:ext cx="7455552" cy="1143681"/>
      </dsp:txXfrm>
    </dsp:sp>
    <dsp:sp modelId="{18E032C7-4568-45D5-8934-553C817EAD64}">
      <dsp:nvSpPr>
        <dsp:cNvPr id="0" name=""/>
        <dsp:cNvSpPr/>
      </dsp:nvSpPr>
      <dsp:spPr>
        <a:xfrm>
          <a:off x="773511" y="1417319"/>
          <a:ext cx="8766465" cy="12148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i="0" kern="1200" dirty="0" smtClean="0"/>
            <a:t>Основной этап: </a:t>
          </a:r>
          <a:r>
            <a:rPr lang="ru-RU" sz="3200" b="0" i="0" kern="1200" dirty="0" smtClean="0"/>
            <a:t>октябрь </a:t>
          </a:r>
          <a:r>
            <a:rPr lang="ru-RU" sz="3200" b="0" i="0" kern="1200" dirty="0" smtClean="0"/>
            <a:t>2023 года – </a:t>
          </a:r>
          <a:r>
            <a:rPr lang="ru-RU" sz="3200" b="0" i="0" kern="1200" dirty="0" smtClean="0"/>
            <a:t>октябрь 2024 </a:t>
          </a:r>
          <a:r>
            <a:rPr lang="ru-RU" sz="3200" b="0" i="0" kern="1200" dirty="0" smtClean="0"/>
            <a:t>года. </a:t>
          </a:r>
          <a:endParaRPr lang="ru-RU" sz="3200" kern="1200" dirty="0"/>
        </a:p>
      </dsp:txBody>
      <dsp:txXfrm>
        <a:off x="809093" y="1452901"/>
        <a:ext cx="7132140" cy="1143681"/>
      </dsp:txXfrm>
    </dsp:sp>
    <dsp:sp modelId="{F555681A-854A-4C4B-BA62-64122BD38939}">
      <dsp:nvSpPr>
        <dsp:cNvPr id="0" name=""/>
        <dsp:cNvSpPr/>
      </dsp:nvSpPr>
      <dsp:spPr>
        <a:xfrm>
          <a:off x="1547023" y="2834638"/>
          <a:ext cx="8766465" cy="12148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i="0" kern="1200" dirty="0" smtClean="0"/>
            <a:t>Заключительный этап: </a:t>
          </a:r>
          <a:r>
            <a:rPr lang="ru-RU" sz="3200" b="0" i="0" kern="1200" dirty="0" smtClean="0"/>
            <a:t>октябрь 2024 </a:t>
          </a:r>
          <a:r>
            <a:rPr lang="ru-RU" sz="3200" b="0" i="0" kern="1200" dirty="0" smtClean="0"/>
            <a:t>года. </a:t>
          </a:r>
          <a:endParaRPr lang="ru-RU" sz="3200" kern="1200" dirty="0"/>
        </a:p>
      </dsp:txBody>
      <dsp:txXfrm>
        <a:off x="1582605" y="2870220"/>
        <a:ext cx="7132140" cy="1143681"/>
      </dsp:txXfrm>
    </dsp:sp>
    <dsp:sp modelId="{068D29A3-CD6B-4A60-9EE1-ABD279EDF93F}">
      <dsp:nvSpPr>
        <dsp:cNvPr id="0" name=""/>
        <dsp:cNvSpPr/>
      </dsp:nvSpPr>
      <dsp:spPr>
        <a:xfrm>
          <a:off x="7976816" y="921257"/>
          <a:ext cx="789649" cy="78964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/>
        </a:p>
      </dsp:txBody>
      <dsp:txXfrm>
        <a:off x="8154487" y="921257"/>
        <a:ext cx="434307" cy="594211"/>
      </dsp:txXfrm>
    </dsp:sp>
    <dsp:sp modelId="{5817D02C-31E1-4BBC-8B43-3AF7E78D5591}">
      <dsp:nvSpPr>
        <dsp:cNvPr id="0" name=""/>
        <dsp:cNvSpPr/>
      </dsp:nvSpPr>
      <dsp:spPr>
        <a:xfrm>
          <a:off x="8750327" y="2330478"/>
          <a:ext cx="789649" cy="78964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/>
        </a:p>
      </dsp:txBody>
      <dsp:txXfrm>
        <a:off x="8927998" y="2330478"/>
        <a:ext cx="434307" cy="5942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B78000-5F2B-48BD-B9BB-17DE1C721377}">
      <dsp:nvSpPr>
        <dsp:cNvPr id="0" name=""/>
        <dsp:cNvSpPr/>
      </dsp:nvSpPr>
      <dsp:spPr>
        <a:xfrm>
          <a:off x="799446" y="0"/>
          <a:ext cx="9060397" cy="385789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3AC8A-4A05-4F48-AE3F-4838B3241E65}">
      <dsp:nvSpPr>
        <dsp:cNvPr id="0" name=""/>
        <dsp:cNvSpPr/>
      </dsp:nvSpPr>
      <dsp:spPr>
        <a:xfrm>
          <a:off x="3028" y="1157369"/>
          <a:ext cx="3367461" cy="15431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dirty="0" smtClean="0"/>
            <a:t>Анкетирование жителей, планирующих стать волонтерами </a:t>
          </a:r>
          <a:r>
            <a:rPr lang="ru-RU" sz="1900" b="0" i="0" kern="1200" dirty="0" smtClean="0"/>
            <a:t>(октябрь 2023г</a:t>
          </a:r>
          <a:r>
            <a:rPr lang="ru-RU" sz="1900" b="0" i="0" kern="1200" dirty="0" smtClean="0"/>
            <a:t>.).</a:t>
          </a:r>
          <a:endParaRPr lang="ru-RU" sz="1900" kern="1200" dirty="0"/>
        </a:p>
      </dsp:txBody>
      <dsp:txXfrm>
        <a:off x="78359" y="1232700"/>
        <a:ext cx="3216799" cy="1392496"/>
      </dsp:txXfrm>
    </dsp:sp>
    <dsp:sp modelId="{721832EF-C5BD-4B5F-80EF-C0176063B53A}">
      <dsp:nvSpPr>
        <dsp:cNvPr id="0" name=""/>
        <dsp:cNvSpPr/>
      </dsp:nvSpPr>
      <dsp:spPr>
        <a:xfrm>
          <a:off x="3538863" y="1157369"/>
          <a:ext cx="3367461" cy="15431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dirty="0" smtClean="0"/>
            <a:t>Сбор отзывов от жителей города, участвовавших в мероприятиях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dirty="0" smtClean="0"/>
            <a:t>(сентябрь 2024г</a:t>
          </a:r>
          <a:r>
            <a:rPr lang="ru-RU" sz="1900" b="0" i="0" kern="1200" dirty="0" smtClean="0"/>
            <a:t>.).</a:t>
          </a:r>
          <a:endParaRPr lang="ru-RU" sz="1900" b="0" i="0" kern="1200" dirty="0"/>
        </a:p>
      </dsp:txBody>
      <dsp:txXfrm>
        <a:off x="3614194" y="1232700"/>
        <a:ext cx="3216799" cy="1392496"/>
      </dsp:txXfrm>
    </dsp:sp>
    <dsp:sp modelId="{ECE1FF04-FF2B-4730-B963-7DE6F1A4B7C9}">
      <dsp:nvSpPr>
        <dsp:cNvPr id="0" name=""/>
        <dsp:cNvSpPr/>
      </dsp:nvSpPr>
      <dsp:spPr>
        <a:xfrm>
          <a:off x="7074697" y="1157369"/>
          <a:ext cx="3367461" cy="15431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dirty="0" smtClean="0"/>
            <a:t>Сбор отзывов от волонтеров, ставших участниками проекта </a:t>
          </a:r>
          <a:r>
            <a:rPr lang="ru-RU" sz="1900" b="0" i="0" kern="1200" dirty="0" smtClean="0"/>
            <a:t>(октябрь 2024г</a:t>
          </a:r>
          <a:r>
            <a:rPr lang="ru-RU" sz="1900" b="0" i="0" kern="1200" dirty="0" smtClean="0"/>
            <a:t>.).</a:t>
          </a:r>
          <a:endParaRPr lang="ru-RU" sz="1900" b="0" i="0" kern="1200" dirty="0"/>
        </a:p>
      </dsp:txBody>
      <dsp:txXfrm>
        <a:off x="7150028" y="1232700"/>
        <a:ext cx="3216799" cy="1392496"/>
      </dsp:txXfrm>
    </dsp:sp>
    <dsp:sp modelId="{E47C042B-4A22-4E65-9E43-2E1A3EF70F33}">
      <dsp:nvSpPr>
        <dsp:cNvPr id="0" name=""/>
        <dsp:cNvSpPr/>
      </dsp:nvSpPr>
      <dsp:spPr>
        <a:xfrm flipH="1">
          <a:off x="10610532" y="1157369"/>
          <a:ext cx="45730" cy="15431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b="0" i="0" kern="1200" dirty="0"/>
        </a:p>
      </dsp:txBody>
      <dsp:txXfrm>
        <a:off x="10612764" y="1159601"/>
        <a:ext cx="41266" cy="1538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7/14/2023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7/14/2023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Презентация проекта </a:t>
            </a:r>
            <a:r>
              <a:rPr lang="ru-RU" dirty="0"/>
              <a:t>"</a:t>
            </a:r>
            <a:r>
              <a:rPr lang="ru-RU" dirty="0" smtClean="0"/>
              <a:t>Молоды душой"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Общественная организация социальной поддержки "От чистого сердца" </a:t>
            </a:r>
            <a:r>
              <a:rPr lang="ru-RU" dirty="0" err="1"/>
              <a:t>Кстовского</a:t>
            </a:r>
            <a:r>
              <a:rPr lang="ru-RU" dirty="0"/>
              <a:t> района Нижегородской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77527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Ожидаемый </a:t>
            </a:r>
            <a:r>
              <a:rPr lang="ru-RU" b="1" dirty="0" smtClean="0"/>
              <a:t>результат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2778" y="2299063"/>
            <a:ext cx="10258696" cy="418011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социализация </a:t>
            </a:r>
            <a:r>
              <a:rPr lang="ru-RU" dirty="0"/>
              <a:t>пожилых людей;</a:t>
            </a:r>
          </a:p>
          <a:p>
            <a:r>
              <a:rPr lang="ru-RU" dirty="0" smtClean="0"/>
              <a:t>помощь </a:t>
            </a:r>
            <a:r>
              <a:rPr lang="ru-RU" dirty="0"/>
              <a:t>в определении содержания жизни на пенсии, основанная на стимуляции личной активности, преодоления негативных признаков старения при помощи пропаганды психической и физической активности;</a:t>
            </a:r>
          </a:p>
          <a:p>
            <a:r>
              <a:rPr lang="ru-RU" dirty="0" smtClean="0"/>
              <a:t>вовлечение </a:t>
            </a:r>
            <a:r>
              <a:rPr lang="ru-RU" dirty="0"/>
              <a:t>людей старшего возраста в процесс непрерывного образования в соответствии с их интересами;</a:t>
            </a:r>
          </a:p>
          <a:p>
            <a:r>
              <a:rPr lang="ru-RU" dirty="0" smtClean="0"/>
              <a:t>привлечение </a:t>
            </a:r>
            <a:r>
              <a:rPr lang="ru-RU" dirty="0"/>
              <a:t>внимания общественности к возможностям, потенциалу и </a:t>
            </a:r>
            <a:r>
              <a:rPr lang="ru-RU" dirty="0" err="1"/>
              <a:t>ресурсности</a:t>
            </a:r>
            <a:r>
              <a:rPr lang="ru-RU" dirty="0"/>
              <a:t> людей старшего возраста;</a:t>
            </a:r>
          </a:p>
          <a:p>
            <a:r>
              <a:rPr lang="ru-RU" dirty="0" smtClean="0"/>
              <a:t>наполнение </a:t>
            </a:r>
            <a:r>
              <a:rPr lang="ru-RU" dirty="0"/>
              <a:t>жизни человека новым позитивным содержанием, связанным с новыми творческими планами и активностью в их реализации.</a:t>
            </a:r>
          </a:p>
          <a:p>
            <a:r>
              <a:rPr lang="ru-RU" dirty="0" smtClean="0"/>
              <a:t>самореализация </a:t>
            </a:r>
            <a:r>
              <a:rPr lang="ru-RU" dirty="0"/>
              <a:t>пожилых людей в волонтерской деятельности, альтернативной трудовой;</a:t>
            </a:r>
          </a:p>
          <a:p>
            <a:r>
              <a:rPr lang="ru-RU" dirty="0" smtClean="0"/>
              <a:t>формирование </a:t>
            </a:r>
            <a:r>
              <a:rPr lang="ru-RU" dirty="0"/>
              <a:t>позитивного образа активного долголетия среди граждан пожилого возраста;</a:t>
            </a:r>
          </a:p>
          <a:p>
            <a:r>
              <a:rPr lang="ru-RU" dirty="0" smtClean="0"/>
              <a:t>привлечение </a:t>
            </a:r>
            <a:r>
              <a:rPr lang="ru-RU" dirty="0"/>
              <a:t>новых единомышленников к участию в волонтерской работе.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3306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Критерии оценки результатов 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4800676"/>
              </p:ext>
            </p:extLst>
          </p:nvPr>
        </p:nvGraphicFramePr>
        <p:xfrm>
          <a:off x="1155700" y="2360023"/>
          <a:ext cx="10452826" cy="4136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8187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реализации </a:t>
            </a: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9260010"/>
              </p:ext>
            </p:extLst>
          </p:nvPr>
        </p:nvGraphicFramePr>
        <p:xfrm>
          <a:off x="1155700" y="2403567"/>
          <a:ext cx="10313489" cy="4049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3414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с конечными </a:t>
            </a:r>
            <a:r>
              <a:rPr lang="ru-RU" dirty="0" err="1"/>
              <a:t>благополучателями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2837563"/>
              </p:ext>
            </p:extLst>
          </p:nvPr>
        </p:nvGraphicFramePr>
        <p:xfrm>
          <a:off x="731520" y="2481943"/>
          <a:ext cx="10659291" cy="3857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1331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Краткое описание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954" y="2603499"/>
            <a:ext cx="5585480" cy="4119517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Проект направлен на создание условий для улучшения качества и продолжительности жизни пожилых граждан путем вовлечения их в оздоровительные, социальные и творческие проекты. В рамках проекта планируется создание отряда серебряных волонтеров и его вовлечение в деятельность проекта.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7021" y="2871737"/>
            <a:ext cx="4401462" cy="330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87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Описание проекта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9740195"/>
              </p:ext>
            </p:extLst>
          </p:nvPr>
        </p:nvGraphicFramePr>
        <p:xfrm>
          <a:off x="1155699" y="2159726"/>
          <a:ext cx="10592163" cy="3910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3337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Результаты работы </a:t>
            </a:r>
            <a:r>
              <a:rPr lang="ru-RU" sz="2400" dirty="0" smtClean="0"/>
              <a:t> 2022-2023 </a:t>
            </a:r>
            <a:r>
              <a:rPr lang="ru-RU" sz="2400" dirty="0" smtClean="0"/>
              <a:t>г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32" y="2560533"/>
            <a:ext cx="3389478" cy="2542110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984068" y="1815495"/>
            <a:ext cx="3997234" cy="640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Мероприятия:</a:t>
            </a:r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23351"/>
          <a:stretch/>
        </p:blipFill>
        <p:spPr>
          <a:xfrm>
            <a:off x="7375156" y="2560533"/>
            <a:ext cx="3628622" cy="20784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040" y="2560533"/>
            <a:ext cx="2900105" cy="2175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8" y="4433269"/>
            <a:ext cx="3152653" cy="23644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30" y="4433269"/>
            <a:ext cx="3100250" cy="23251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39" y="4429736"/>
            <a:ext cx="3123180" cy="232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38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Результаты работы </a:t>
            </a:r>
            <a:r>
              <a:rPr lang="ru-RU" sz="2400" dirty="0" smtClean="0"/>
              <a:t>2022-2023г.</a:t>
            </a:r>
            <a:endParaRPr lang="ru-RU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84068" y="1815495"/>
            <a:ext cx="3997234" cy="640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Кружковая работа:</a:t>
            </a:r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3" y="2664822"/>
            <a:ext cx="5172893" cy="38796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68" y="2664822"/>
            <a:ext cx="5172892" cy="387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50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 и </a:t>
            </a:r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5063" y="2394857"/>
            <a:ext cx="11068593" cy="4258492"/>
          </a:xfrm>
        </p:spPr>
        <p:txBody>
          <a:bodyPr>
            <a:noAutofit/>
          </a:bodyPr>
          <a:lstStyle/>
          <a:p>
            <a:r>
              <a:rPr lang="ru-RU" sz="1600" dirty="0"/>
              <a:t>Цель: социальная ориентация и вовлечение </a:t>
            </a:r>
            <a:r>
              <a:rPr lang="ru-RU" sz="1600" dirty="0" err="1"/>
              <a:t>кстовчан</a:t>
            </a:r>
            <a:r>
              <a:rPr lang="ru-RU" sz="1600" dirty="0"/>
              <a:t> пенсионного возраста в активную общественную деятельность, а также расширение возможностей самореализации участников через волонтерскую деятельность.</a:t>
            </a:r>
          </a:p>
          <a:p>
            <a:endParaRPr lang="ru-RU" sz="1600" dirty="0"/>
          </a:p>
          <a:p>
            <a:r>
              <a:rPr lang="ru-RU" sz="1600" dirty="0"/>
              <a:t>Задачи проекта:</a:t>
            </a:r>
          </a:p>
          <a:p>
            <a:pPr marL="0" indent="0">
              <a:buNone/>
            </a:pPr>
            <a:r>
              <a:rPr lang="ru-RU" sz="1600" dirty="0" smtClean="0"/>
              <a:t>- </a:t>
            </a:r>
            <a:r>
              <a:rPr lang="ru-RU" sz="1600" dirty="0"/>
              <a:t>информирование людей пожилого возраста о деятельности </a:t>
            </a:r>
            <a:r>
              <a:rPr lang="ru-RU" sz="1600" dirty="0" smtClean="0"/>
              <a:t> </a:t>
            </a:r>
            <a:r>
              <a:rPr lang="ru-RU" sz="1600" dirty="0"/>
              <a:t>путем продвижения с помощью различных каналов.</a:t>
            </a:r>
          </a:p>
          <a:p>
            <a:pPr marL="0" indent="0">
              <a:buNone/>
            </a:pPr>
            <a:r>
              <a:rPr lang="ru-RU" sz="1600" dirty="0" smtClean="0"/>
              <a:t>- </a:t>
            </a:r>
            <a:r>
              <a:rPr lang="ru-RU" sz="1600" dirty="0"/>
              <a:t>приобщение и включение пенсионеров в активную социально-общественную деятельность путем создания клубов по интересам.</a:t>
            </a:r>
          </a:p>
          <a:p>
            <a:pPr marL="0" indent="0">
              <a:buNone/>
            </a:pPr>
            <a:r>
              <a:rPr lang="ru-RU" sz="1600" dirty="0" smtClean="0"/>
              <a:t>- </a:t>
            </a:r>
            <a:r>
              <a:rPr lang="ru-RU" sz="1600" dirty="0"/>
              <a:t>подготовка пожилых людей к волонтерской работе.</a:t>
            </a:r>
          </a:p>
          <a:p>
            <a:pPr marL="0" indent="0">
              <a:buNone/>
            </a:pPr>
            <a:r>
              <a:rPr lang="ru-RU" sz="1600" dirty="0" smtClean="0"/>
              <a:t>- </a:t>
            </a:r>
            <a:r>
              <a:rPr lang="ru-RU" sz="1600" dirty="0"/>
              <a:t>объединение и расширение коммуникаций людей пожилого возраста путем проведения цикла культурно-досуговых мероприятий.</a:t>
            </a:r>
          </a:p>
          <a:p>
            <a:pPr marL="0" indent="0">
              <a:buNone/>
            </a:pPr>
            <a:r>
              <a:rPr lang="ru-RU" sz="1600" dirty="0" smtClean="0"/>
              <a:t>- </a:t>
            </a:r>
            <a:r>
              <a:rPr lang="ru-RU" sz="1600" dirty="0"/>
              <a:t>охрана здоровья граждан, поддержка и пропаганда здорового образа жизни.</a:t>
            </a:r>
          </a:p>
        </p:txBody>
      </p:sp>
    </p:spTree>
    <p:extLst>
      <p:ext uri="{BB962C8B-B14F-4D97-AF65-F5344CB8AC3E}">
        <p14:creationId xmlns:p14="http://schemas.microsoft.com/office/powerpoint/2010/main" val="1921305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Целевая аудитория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954" y="2603499"/>
            <a:ext cx="10131355" cy="3562169"/>
          </a:xfrm>
        </p:spPr>
        <p:txBody>
          <a:bodyPr>
            <a:normAutofit/>
          </a:bodyPr>
          <a:lstStyle/>
          <a:p>
            <a:r>
              <a:rPr lang="ru-RU" sz="2800" dirty="0"/>
              <a:t>Пожилые люди возрастом старше 55 лет, проживающие на территории города Кстово.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97690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2473234"/>
            <a:ext cx="10981509" cy="4075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Подготовительный этап начнется в </a:t>
            </a:r>
            <a:r>
              <a:rPr lang="ru-RU" dirty="0" smtClean="0"/>
              <a:t>октябре 2023 </a:t>
            </a:r>
            <a:r>
              <a:rPr lang="ru-RU" dirty="0"/>
              <a:t>года с распространения информации о наборе серебряных волонтеров, анкетирования претендентов и создания электронной базы </a:t>
            </a:r>
            <a:r>
              <a:rPr lang="ru-RU" dirty="0" smtClean="0"/>
              <a:t>участников. </a:t>
            </a:r>
            <a:r>
              <a:rPr lang="ru-RU" dirty="0"/>
              <a:t>Планируется, что волонтеры будут зарегистрированы на сайте центра поддержки добровольчества </a:t>
            </a:r>
            <a:r>
              <a:rPr lang="ru-RU" dirty="0" err="1"/>
              <a:t>д</a:t>
            </a:r>
            <a:r>
              <a:rPr lang="ru-RU" dirty="0" err="1" smtClean="0"/>
              <a:t>обро.ру</a:t>
            </a:r>
            <a:r>
              <a:rPr lang="ru-RU" dirty="0" smtClean="0"/>
              <a:t> с оформлением  волонтерской </a:t>
            </a:r>
            <a:r>
              <a:rPr lang="ru-RU" dirty="0"/>
              <a:t>книжки.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С </a:t>
            </a:r>
            <a:r>
              <a:rPr lang="ru-RU" dirty="0" smtClean="0"/>
              <a:t>октября</a:t>
            </a:r>
            <a:r>
              <a:rPr lang="ru-RU" dirty="0" smtClean="0"/>
              <a:t> </a:t>
            </a:r>
            <a:r>
              <a:rPr lang="ru-RU" dirty="0"/>
              <a:t>2023 года начнется работа по запланированным мероприятиям. Ожидается активное вовлечение серебряных волонтеров в этот процесс:</a:t>
            </a:r>
          </a:p>
          <a:p>
            <a:r>
              <a:rPr lang="ru-RU" dirty="0" smtClean="0"/>
              <a:t>Помощь </a:t>
            </a:r>
            <a:r>
              <a:rPr lang="ru-RU" dirty="0"/>
              <a:t>в привлечении участников мероприятий;</a:t>
            </a:r>
          </a:p>
          <a:p>
            <a:r>
              <a:rPr lang="ru-RU" dirty="0" smtClean="0"/>
              <a:t>Помощь </a:t>
            </a:r>
            <a:r>
              <a:rPr lang="ru-RU" dirty="0"/>
              <a:t>в организации кружковой работы;</a:t>
            </a:r>
          </a:p>
          <a:p>
            <a:r>
              <a:rPr lang="ru-RU" dirty="0" smtClean="0"/>
              <a:t>Активное </a:t>
            </a:r>
            <a:r>
              <a:rPr lang="ru-RU" dirty="0"/>
              <a:t>информирование население города о событиях проекта через личное общение.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850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Информационная поддержка проекта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712860451"/>
              </p:ext>
            </p:extLst>
          </p:nvPr>
        </p:nvGraphicFramePr>
        <p:xfrm>
          <a:off x="618308" y="2307771"/>
          <a:ext cx="11059886" cy="4484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53645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Ион (конференц-зал)</Template>
  <TotalTime>102</TotalTime>
  <Words>588</Words>
  <Application>Microsoft Office PowerPoint</Application>
  <PresentationFormat>Широкоэкранный</PresentationFormat>
  <Paragraphs>63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Совет директоров</vt:lpstr>
      <vt:lpstr>Презентация проекта "Молоды душой"</vt:lpstr>
      <vt:lpstr>Краткое описание проекта</vt:lpstr>
      <vt:lpstr>Описание проекта</vt:lpstr>
      <vt:lpstr>Результаты работы  2022-2023 г</vt:lpstr>
      <vt:lpstr>Результаты работы 2022-2023г.</vt:lpstr>
      <vt:lpstr>Цели и задачи</vt:lpstr>
      <vt:lpstr>Целевая аудитория</vt:lpstr>
      <vt:lpstr>Содержание </vt:lpstr>
      <vt:lpstr>Информационная поддержка проекта</vt:lpstr>
      <vt:lpstr>Ожидаемый результат</vt:lpstr>
      <vt:lpstr>Критерии оценки результатов </vt:lpstr>
      <vt:lpstr>Этапы реализации  </vt:lpstr>
      <vt:lpstr>Работа с конечными благополучателями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user2</dc:creator>
  <cp:lastModifiedBy>user</cp:lastModifiedBy>
  <cp:revision>11</cp:revision>
  <dcterms:created xsi:type="dcterms:W3CDTF">2022-10-15T10:57:31Z</dcterms:created>
  <dcterms:modified xsi:type="dcterms:W3CDTF">2023-07-14T10:55:32Z</dcterms:modified>
</cp:coreProperties>
</file>