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Instrument Sans Medium" panose="020B0604020202020204" charset="0"/>
      <p:regular r:id="rId12"/>
    </p:embeddedFont>
    <p:embeddedFont>
      <p:font typeface="Instrument Sans Semi Bold" panose="020B0604020202020204" charset="0"/>
      <p:regular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6" d="100"/>
          <a:sy n="76" d="100"/>
        </p:scale>
        <p:origin x="5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99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11204"/>
            <a:ext cx="8070810" cy="47959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ru-RU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В</a:t>
            </a:r>
            <a:r>
              <a:rPr lang="en-US" sz="4450" dirty="0" err="1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олонтерск</a:t>
            </a:r>
            <a:r>
              <a:rPr lang="ru-RU" sz="4450" dirty="0" err="1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ая</a:t>
            </a: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sz="4450" dirty="0" err="1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деятельност</a:t>
            </a:r>
            <a:r>
              <a:rPr lang="ru-RU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ь в МОУ ДО «</a:t>
            </a:r>
            <a:r>
              <a:rPr lang="ru-RU" sz="4450" dirty="0" err="1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Турочаксий</a:t>
            </a:r>
            <a:r>
              <a:rPr lang="ru-RU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ЦДТ»</a:t>
            </a:r>
            <a:endParaRPr lang="en-US" sz="4450" dirty="0"/>
          </a:p>
        </p:txBody>
      </p:sp>
      <p:sp>
        <p:nvSpPr>
          <p:cNvPr id="5" name="Shape 2"/>
          <p:cNvSpPr/>
          <p:nvPr/>
        </p:nvSpPr>
        <p:spPr>
          <a:xfrm>
            <a:off x="6280190" y="58384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FD0A206-94B9-5648-58CA-2A1F9EF8DEE6}"/>
              </a:ext>
            </a:extLst>
          </p:cNvPr>
          <p:cNvSpPr/>
          <p:nvPr/>
        </p:nvSpPr>
        <p:spPr>
          <a:xfrm>
            <a:off x="12877800" y="7645400"/>
            <a:ext cx="1752600" cy="4953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B094A42-1F7F-0996-480D-FD064E048938}"/>
              </a:ext>
            </a:extLst>
          </p:cNvPr>
          <p:cNvSpPr/>
          <p:nvPr/>
        </p:nvSpPr>
        <p:spPr>
          <a:xfrm>
            <a:off x="819150" y="2353271"/>
            <a:ext cx="3848100" cy="38481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О нас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Наша миссия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Развивать творческий потенциал детей, формировать у них активную жизненную позицию и гражданскую ответственность.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33231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Основные направления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Образование, творчество, развитие детей, волонтерская деятельность.</a:t>
            </a:r>
            <a:endParaRPr lang="en-US" sz="175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5667C0-3D9E-267A-340E-E58F510D02EA}"/>
              </a:ext>
            </a:extLst>
          </p:cNvPr>
          <p:cNvSpPr/>
          <p:nvPr/>
        </p:nvSpPr>
        <p:spPr>
          <a:xfrm>
            <a:off x="12877800" y="7645400"/>
            <a:ext cx="1752600" cy="4953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139624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Волонтерская деятельность: Цифры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267313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84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6666548" y="42991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Волонтеров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28421" y="3267313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16</a:t>
            </a:r>
            <a:endParaRPr lang="en-US" sz="5850" dirty="0"/>
          </a:p>
        </p:txBody>
      </p:sp>
      <p:sp>
        <p:nvSpPr>
          <p:cNvPr id="7" name="Text 4"/>
          <p:cNvSpPr/>
          <p:nvPr/>
        </p:nvSpPr>
        <p:spPr>
          <a:xfrm>
            <a:off x="10614898" y="42991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Добрых дел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8254246" y="5447228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276.5</a:t>
            </a:r>
            <a:endParaRPr lang="en-US" sz="5850" dirty="0"/>
          </a:p>
        </p:txBody>
      </p:sp>
      <p:sp>
        <p:nvSpPr>
          <p:cNvPr id="9" name="Text 6"/>
          <p:cNvSpPr/>
          <p:nvPr/>
        </p:nvSpPr>
        <p:spPr>
          <a:xfrm>
            <a:off x="8640723" y="64790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Часов</a:t>
            </a:r>
            <a:endParaRPr lang="en-US" sz="22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8CEFFEE-8CBC-444D-EC98-603C6D0C400C}"/>
              </a:ext>
            </a:extLst>
          </p:cNvPr>
          <p:cNvSpPr/>
          <p:nvPr/>
        </p:nvSpPr>
        <p:spPr>
          <a:xfrm>
            <a:off x="12877800" y="7645400"/>
            <a:ext cx="1752600" cy="4953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339277-D4FF-3BF5-BC1D-B47BE8F1A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59400" cy="4019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1189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7241" y="3430429"/>
            <a:ext cx="7596068" cy="702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Направления деятельности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787241" y="4723686"/>
            <a:ext cx="393621" cy="393621"/>
          </a:xfrm>
          <a:prstGeom prst="roundRect">
            <a:avLst>
              <a:gd name="adj" fmla="val 24003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405771" y="4723686"/>
            <a:ext cx="4293989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Образовательные инициативы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05771" y="5210056"/>
            <a:ext cx="5797034" cy="719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Помощь школьникам в обучении, проведение мастер-классов.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427714" y="4723686"/>
            <a:ext cx="393621" cy="393621"/>
          </a:xfrm>
          <a:prstGeom prst="roundRect">
            <a:avLst>
              <a:gd name="adj" fmla="val 24003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046244" y="4723686"/>
            <a:ext cx="2956322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Социальные проекты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8046244" y="5210056"/>
            <a:ext cx="5797034" cy="719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Помощь пожилым людям, организация благотворительных акций.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87241" y="6407587"/>
            <a:ext cx="393621" cy="393621"/>
          </a:xfrm>
          <a:prstGeom prst="roundRect">
            <a:avLst>
              <a:gd name="adj" fmla="val 24003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405771" y="6407587"/>
            <a:ext cx="2955369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Экологические акции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405771" y="6893957"/>
            <a:ext cx="5797034" cy="719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Уборка территории, посадка деревьев, пропаганда экологически ответственного поведения.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427714" y="6407587"/>
            <a:ext cx="393621" cy="393621"/>
          </a:xfrm>
          <a:prstGeom prst="roundRect">
            <a:avLst>
              <a:gd name="adj" fmla="val 24003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046244" y="6407587"/>
            <a:ext cx="354246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Культурные мероприятия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8046244" y="6893957"/>
            <a:ext cx="5797034" cy="719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Организация концертов, выставок, фестивалей, участие в культурных мероприятиях.</a:t>
            </a:r>
            <a:endParaRPr lang="en-US" sz="175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2A4DE07-6FB2-A176-EFFE-1581E1F13666}"/>
              </a:ext>
            </a:extLst>
          </p:cNvPr>
          <p:cNvSpPr/>
          <p:nvPr/>
        </p:nvSpPr>
        <p:spPr>
          <a:xfrm>
            <a:off x="12877800" y="7645400"/>
            <a:ext cx="1752600" cy="4953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602206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Реальные результаты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432851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Образовательные инициативы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8"/>
            <a:ext cx="6244709" cy="3743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850"/>
              </a:lnSpc>
              <a:buFont typeface="+mj-lt"/>
              <a:buAutoNum type="arabicPeriod"/>
            </a:pPr>
            <a:r>
              <a:rPr lang="en-US" sz="1750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Проведены</a:t>
            </a: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мастер-классы по робототехнике для детей из социально </a:t>
            </a:r>
            <a:r>
              <a:rPr lang="en-US" sz="1750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незащищенных</a:t>
            </a: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1750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семей</a:t>
            </a:r>
            <a:r>
              <a:rPr lang="ru-RU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;</a:t>
            </a:r>
          </a:p>
          <a:p>
            <a:pPr marL="342900" indent="-342900">
              <a:lnSpc>
                <a:spcPts val="2850"/>
              </a:lnSpc>
              <a:buFont typeface="+mj-lt"/>
              <a:buAutoNum type="arabicPeriod"/>
            </a:pPr>
            <a:r>
              <a:rPr lang="ru-RU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Проведены мастер-классы по изготовлению окопных свечей;</a:t>
            </a:r>
          </a:p>
          <a:p>
            <a:pPr marL="342900" indent="-342900">
              <a:lnSpc>
                <a:spcPts val="2850"/>
              </a:lnSpc>
              <a:buFont typeface="+mj-lt"/>
              <a:buAutoNum type="arabicPeriod"/>
            </a:pP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298013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Социальные проекты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8"/>
            <a:ext cx="6244709" cy="35406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850"/>
              </a:lnSpc>
              <a:buFont typeface="+mj-lt"/>
              <a:buAutoNum type="arabicPeriod"/>
            </a:pPr>
            <a:r>
              <a:rPr lang="en-US" sz="1750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Организована</a:t>
            </a: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акция "Подари тепло", в рамках которой волонтеры собрали и передали теплые вещи </a:t>
            </a:r>
            <a:r>
              <a:rPr lang="en-US" sz="1750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нуждающимся</a:t>
            </a: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1750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людям</a:t>
            </a:r>
            <a:r>
              <a:rPr lang="ru-RU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;</a:t>
            </a:r>
          </a:p>
          <a:p>
            <a:pPr marL="342900" indent="-342900">
              <a:lnSpc>
                <a:spcPts val="2850"/>
              </a:lnSpc>
              <a:buFont typeface="+mj-lt"/>
              <a:buAutoNum type="arabicPeriod"/>
            </a:pPr>
            <a:r>
              <a:rPr lang="ru-RU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Ежегодное участие наших волонтеров в мероприятиях, посвященных Дню Победы. </a:t>
            </a:r>
          </a:p>
          <a:p>
            <a:pPr marL="342900" indent="-342900">
              <a:lnSpc>
                <a:spcPts val="2850"/>
              </a:lnSpc>
              <a:buFont typeface="+mj-lt"/>
              <a:buAutoNum type="arabicPeriod"/>
            </a:pPr>
            <a:r>
              <a:rPr lang="ru-RU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Были посажены деревья в рамках Всемирной акции «Сад Памяти».</a:t>
            </a:r>
          </a:p>
          <a:p>
            <a:pPr marL="342900" indent="-342900">
              <a:lnSpc>
                <a:spcPts val="2850"/>
              </a:lnSpc>
              <a:buFont typeface="+mj-lt"/>
              <a:buAutoNum type="arabicPeriod"/>
            </a:pPr>
            <a:endParaRPr lang="en-US" sz="175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71735B1-F405-ED6C-3745-C5A19B5804A8}"/>
              </a:ext>
            </a:extLst>
          </p:cNvPr>
          <p:cNvSpPr/>
          <p:nvPr/>
        </p:nvSpPr>
        <p:spPr>
          <a:xfrm>
            <a:off x="12877800" y="7645400"/>
            <a:ext cx="1752600" cy="4953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39604"/>
            <a:ext cx="826091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Примеры успешных проектов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60108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sz="2200" dirty="0">
                <a:solidFill>
                  <a:srgbClr val="5B5F71"/>
                </a:solidFill>
              </a:rPr>
              <a:t>Сад Памяти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6501289"/>
            <a:ext cx="6351270" cy="1639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 рамках международной акции «Сад памяти» на территории нашего Центра были высажены плодово-ягодные кустарники, символизирующие память о героях Великой Отечественной войны. 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7485220" y="6010870"/>
            <a:ext cx="63513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Мастер-класс </a:t>
            </a:r>
            <a:r>
              <a:rPr lang="en-US" sz="2200" dirty="0" err="1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по</a:t>
            </a: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ru-RU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изготовлению окопных свечей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485221" y="6501288"/>
            <a:ext cx="6351389" cy="1639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🌟 В нашем ЦДТ проходят практические мастер-классы по изготовлению окопных свечей и маскировочных сетей в рамках объединения «Мастерская патриота»</a:t>
            </a:r>
            <a:endParaRPr lang="en-US" sz="175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68AC2A-9453-45A3-417A-3F8F01766E5F}"/>
              </a:ext>
            </a:extLst>
          </p:cNvPr>
          <p:cNvSpPr/>
          <p:nvPr/>
        </p:nvSpPr>
        <p:spPr>
          <a:xfrm>
            <a:off x="12877800" y="7645400"/>
            <a:ext cx="1752600" cy="4953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A2CC42-6925-CBEC-7569-89975ADB7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752963"/>
            <a:ext cx="5963960" cy="39744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AB7FC4-44EE-0D65-02B7-261A9671D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221" y="1752963"/>
            <a:ext cx="5300133" cy="3975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695682"/>
            <a:ext cx="67191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Поддержка и признание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90" y="1744623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25384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Сертификаты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3028831"/>
            <a:ext cx="36080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Волонтеры получают сертификаты, подтверждающие их участие в проектах.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8421" y="174462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28421" y="25384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Награды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228421" y="3028831"/>
            <a:ext cx="360818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Лучшие волонтеры награждаются грамотами и благодарственными письмами.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479798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80190" y="55917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Подарки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280190" y="6082189"/>
            <a:ext cx="360807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Волонтеры получают небольшие подарки, выражающие благодарность за их вклад.</a:t>
            </a:r>
            <a:endParaRPr lang="en-US" sz="175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3C49346-F43F-903B-60C7-680826015057}"/>
              </a:ext>
            </a:extLst>
          </p:cNvPr>
          <p:cNvSpPr/>
          <p:nvPr/>
        </p:nvSpPr>
        <p:spPr>
          <a:xfrm>
            <a:off x="12877800" y="7645400"/>
            <a:ext cx="1752600" cy="4953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7B2B0B1-3D9C-EA49-F2BA-EF087AEC1E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62534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197322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Контакты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02216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32565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Адрес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747016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ru-RU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Республика Алтай, с. Турочак, ул. Тельмана, д. 18</a:t>
            </a: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02216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32565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Телефон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747016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+73884322413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4934069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51685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Email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5658922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turochakcdt@mail.ru</a:t>
            </a:r>
            <a:endParaRPr lang="en-US" sz="175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A485408-25E8-4BC3-56FE-1A4427C5D36C}"/>
              </a:ext>
            </a:extLst>
          </p:cNvPr>
          <p:cNvSpPr/>
          <p:nvPr/>
        </p:nvSpPr>
        <p:spPr>
          <a:xfrm>
            <a:off x="12877800" y="7645400"/>
            <a:ext cx="1752600" cy="4953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F439B5B-BF2F-9D43-03DC-A40FC2B00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6129866" cy="4597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27100"/>
            <a:ext cx="7556421" cy="5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4800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Спасибо</a:t>
            </a:r>
            <a:r>
              <a:rPr lang="en-US" sz="48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4800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за</a:t>
            </a:r>
            <a:r>
              <a:rPr lang="en-US" sz="48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4800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ваше</a:t>
            </a:r>
            <a:r>
              <a:rPr lang="en-US" sz="48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4800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внимание</a:t>
            </a:r>
            <a:r>
              <a:rPr lang="en-US" sz="48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! </a:t>
            </a:r>
            <a:r>
              <a:rPr lang="en-US" sz="4800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Мы</a:t>
            </a:r>
            <a:r>
              <a:rPr lang="en-US" sz="48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4800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будем</a:t>
            </a:r>
            <a:r>
              <a:rPr lang="en-US" sz="48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4800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рады</a:t>
            </a:r>
            <a:r>
              <a:rPr lang="en-US" sz="48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4800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сотрудничеству</a:t>
            </a:r>
            <a:r>
              <a:rPr lang="en-US" sz="48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и </a:t>
            </a:r>
            <a:r>
              <a:rPr lang="en-US" sz="4800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приглашаем</a:t>
            </a:r>
            <a:r>
              <a:rPr lang="en-US" sz="48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4800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вас</a:t>
            </a:r>
            <a:r>
              <a:rPr lang="en-US" sz="48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4800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присоединиться</a:t>
            </a:r>
            <a:r>
              <a:rPr lang="en-US" sz="48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к </a:t>
            </a:r>
            <a:r>
              <a:rPr lang="en-US" sz="4800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нашей</a:t>
            </a:r>
            <a:r>
              <a:rPr lang="en-US" sz="48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4800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волонтерской</a:t>
            </a:r>
            <a:r>
              <a:rPr lang="en-US" sz="48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4800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команде</a:t>
            </a:r>
            <a:r>
              <a:rPr lang="en-US" sz="48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!</a:t>
            </a:r>
            <a:endParaRPr lang="en-US" sz="4800" dirty="0"/>
          </a:p>
        </p:txBody>
      </p:sp>
      <p:sp>
        <p:nvSpPr>
          <p:cNvPr id="4" name="Text 1"/>
          <p:cNvSpPr/>
          <p:nvPr/>
        </p:nvSpPr>
        <p:spPr>
          <a:xfrm>
            <a:off x="6280190" y="463069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38C496-5DB3-E1F7-1B93-CBE386FC8D60}"/>
              </a:ext>
            </a:extLst>
          </p:cNvPr>
          <p:cNvSpPr/>
          <p:nvPr/>
        </p:nvSpPr>
        <p:spPr>
          <a:xfrm>
            <a:off x="12877800" y="7645400"/>
            <a:ext cx="1752600" cy="4953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311</Words>
  <Application>Microsoft Office PowerPoint</Application>
  <PresentationFormat>Произвольный</PresentationFormat>
  <Paragraphs>59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Instrument Sans Semi Bold</vt:lpstr>
      <vt:lpstr>Instrument Sans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Алексей Бацула</cp:lastModifiedBy>
  <cp:revision>2</cp:revision>
  <dcterms:created xsi:type="dcterms:W3CDTF">2025-02-04T01:31:17Z</dcterms:created>
  <dcterms:modified xsi:type="dcterms:W3CDTF">2025-02-04T02:15:53Z</dcterms:modified>
</cp:coreProperties>
</file>