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0693400" cy="7561263"/>
  <p:notesSz cx="6858000" cy="9144000"/>
  <p:defaultTextStyle>
    <a:defPPr>
      <a:defRPr lang="ru-RU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428" y="-96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4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16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94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78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27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0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01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5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3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43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680A0-2DC6-4C81-8662-E4F647C4CCB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07AC-5406-4A62-BFFA-0787EAA40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9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Сборка по през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76"/>
            <a:ext cx="10693400" cy="756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10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борка по презе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1587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Сборка по презе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" y="0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Сборка по презе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398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Сборка по презе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5" y="-1587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борка по презе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борка по презе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Сборка по презе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0" y="-9525"/>
            <a:ext cx="10704513" cy="75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User\Desktop\Сборка по презе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1587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Сборка по презе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.zelenina\Downloads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2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борка по презе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3175"/>
            <a:ext cx="10691813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0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борка по презе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6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.zelenina\Download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35148"/>
            <a:ext cx="10691812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7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борка по презе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борка по презе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1587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борка по презе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борка по презе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1587"/>
            <a:ext cx="10691813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Сборка по презе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0704513" cy="75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14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Произвольный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Мария Зеленина</cp:lastModifiedBy>
  <cp:revision>5</cp:revision>
  <dcterms:created xsi:type="dcterms:W3CDTF">2022-04-13T12:49:56Z</dcterms:created>
  <dcterms:modified xsi:type="dcterms:W3CDTF">2022-05-11T02:01:02Z</dcterms:modified>
</cp:coreProperties>
</file>