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3" r:id="rId2"/>
    <p:sldId id="332" r:id="rId3"/>
    <p:sldId id="301" r:id="rId4"/>
    <p:sldId id="331" r:id="rId5"/>
    <p:sldId id="302" r:id="rId6"/>
    <p:sldId id="303" r:id="rId7"/>
    <p:sldId id="304" r:id="rId8"/>
    <p:sldId id="305" r:id="rId9"/>
    <p:sldId id="306" r:id="rId10"/>
    <p:sldId id="307" r:id="rId11"/>
    <p:sldId id="317" r:id="rId12"/>
    <p:sldId id="308" r:id="rId13"/>
    <p:sldId id="327" r:id="rId14"/>
    <p:sldId id="326" r:id="rId15"/>
    <p:sldId id="325" r:id="rId16"/>
    <p:sldId id="323" r:id="rId17"/>
    <p:sldId id="322" r:id="rId18"/>
    <p:sldId id="321" r:id="rId19"/>
    <p:sldId id="320" r:id="rId20"/>
    <p:sldId id="319" r:id="rId21"/>
    <p:sldId id="318" r:id="rId22"/>
    <p:sldId id="316" r:id="rId23"/>
    <p:sldId id="314" r:id="rId24"/>
    <p:sldId id="313" r:id="rId25"/>
    <p:sldId id="312" r:id="rId26"/>
    <p:sldId id="311" r:id="rId27"/>
    <p:sldId id="310" r:id="rId28"/>
    <p:sldId id="309" r:id="rId29"/>
    <p:sldId id="329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59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FDC89D-6733-4C8B-8117-BA623BD2EC62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7188FDC-07E2-4B19-B573-1B2F8D4833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7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1A0FE-3CB1-486E-A984-8332EDE72567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0B14-101B-4FB3-B587-74F6671F7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A78C2-D4AA-4DF7-913D-09CDBA3C4D98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BB8B-D2EE-4A08-8AE5-3DBAB3880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E584-D139-4B00-934D-D45829ACD2D6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D5102-21B8-4AF0-9583-7F5C387FB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D52F4-EAB2-4027-905D-A791BB1E5E6E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C782-53BF-4BF8-86DC-E6CB86AEC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96F0-FF48-4E8A-8DEB-9C8C18D40AFE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35A32-1A9E-4639-AD64-A8187A062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CF2F-C4CA-4F31-85DE-980F9EE102B2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F2F11-0D65-403B-A06C-553067CF6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D58A6-019C-4492-B34D-047B20A91814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DA087-E7DE-43E3-974B-5634E1A6F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4589-3BA6-4610-96C5-9E3B1B8F5FB5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8E361-8DC1-4D11-BF09-F9A04E777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401D-8170-4EAB-9E43-1B42302290F7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6C7E5-6FD5-446B-8DB9-BF82470CC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FB95-DF40-4E35-B6EA-FAEDB9518BDD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1A291-F2A1-4B57-8904-626F34A33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B1B45-2726-426C-A4BF-EC3B8F5A7A79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F0449-289D-4F46-952F-C996AE9C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57A011-EAF8-4317-A78E-6FE907A72CE8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71E99-015E-48BE-9CAC-E763896F7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181600"/>
          </a:xfrm>
        </p:spPr>
        <p:txBody>
          <a:bodyPr>
            <a:norm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Деятельность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Молодёжного парламента МО «</a:t>
            </a:r>
            <a:r>
              <a:rPr lang="ru-RU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Моркинский</a:t>
            </a: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муниципальный район»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Молодежный парламент\Республика\18 декабря 2015\Фото - РМП\DSC_7314.JPG"/>
          <p:cNvPicPr>
            <a:picLocks noChangeAspect="1" noChangeArrowheads="1"/>
          </p:cNvPicPr>
          <p:nvPr/>
        </p:nvPicPr>
        <p:blipFill>
          <a:blip r:embed="rId2" cstate="print"/>
          <a:srcRect l="9505" t="6590" r="13159" b="11742"/>
          <a:stretch>
            <a:fillRect/>
          </a:stretch>
        </p:blipFill>
        <p:spPr bwMode="auto">
          <a:xfrm>
            <a:off x="58737" y="2103437"/>
            <a:ext cx="672306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Молодежный парламент\Республика\18 декабря 2015\Фото - РМП\DSC_7274.JPG"/>
          <p:cNvPicPr>
            <a:picLocks noChangeAspect="1" noChangeArrowheads="1"/>
          </p:cNvPicPr>
          <p:nvPr/>
        </p:nvPicPr>
        <p:blipFill>
          <a:blip r:embed="rId3" cstate="print"/>
          <a:srcRect l="31580" t="21873" r="31580" b="16548"/>
          <a:stretch>
            <a:fillRect/>
          </a:stretch>
        </p:blipFill>
        <p:spPr bwMode="auto">
          <a:xfrm>
            <a:off x="5961063" y="2078037"/>
            <a:ext cx="3182937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40867" y="1194137"/>
            <a:ext cx="80813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Взаимодействие с </a:t>
            </a:r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Молодежным </a:t>
            </a:r>
            <a:r>
              <a:rPr lang="ru-RU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парламентом</a:t>
            </a:r>
          </a:p>
          <a:p>
            <a:pPr algn="ctr">
              <a:defRPr/>
            </a:pPr>
            <a:r>
              <a:rPr lang="ru-RU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Республики Марий Эл</a:t>
            </a:r>
          </a:p>
        </p:txBody>
      </p:sp>
      <p:pic>
        <p:nvPicPr>
          <p:cNvPr id="10" name="Picture 7" descr="https://encrypted-tbn1.gstatic.com/images?q=tbn:ANd9GcQ0uzqmG6lq8BQmOaKxwkd_RUCDrvIHE_Xg-LuPNihGoGJbRjg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9862" y="4768850"/>
            <a:ext cx="1354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6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«Всероссийский тест по истории Отечества и Великой Отечественной Войны» </a:t>
            </a:r>
            <a:endParaRPr lang="ru-RU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dirty="0"/>
          </a:p>
        </p:txBody>
      </p:sp>
      <p:pic>
        <p:nvPicPr>
          <p:cNvPr id="4" name="Рисунок 10" descr="fmeLoY2bEc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4" y="2286001"/>
            <a:ext cx="579062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 descr="DSC046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5" r="13655" b="10907"/>
          <a:stretch/>
        </p:blipFill>
        <p:spPr bwMode="auto">
          <a:xfrm>
            <a:off x="2743200" y="2286001"/>
            <a:ext cx="622334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s://encrypted-tbn1.gstatic.com/images?q=tbn:ANd9GcQ0uzqmG6lq8BQmOaKxwkd_RUCDrvIHE_Xg-LuPNihGoGJbRjg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768850"/>
            <a:ext cx="1354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0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4497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Участие в 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форумной</a:t>
            </a:r>
            <a:r>
              <a:rPr 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кампании</a:t>
            </a:r>
            <a:endParaRPr lang="ru-RU" sz="3000" dirty="0">
              <a:latin typeface="+mj-lt"/>
            </a:endParaRPr>
          </a:p>
          <a:p>
            <a:endParaRPr lang="ru-RU" dirty="0"/>
          </a:p>
        </p:txBody>
      </p:sp>
      <p:pic>
        <p:nvPicPr>
          <p:cNvPr id="6" name="Picture 6" descr="https://pp.vk.me/c636424/v636424808/54947/C3hR9-AJ0M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40719" r="3036" b="32823"/>
          <a:stretch/>
        </p:blipFill>
        <p:spPr bwMode="auto">
          <a:xfrm>
            <a:off x="17571" y="5029200"/>
            <a:ext cx="9050229" cy="17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s://pp.vk.me/c626328/v626328674/1ec9c/IO0pf3PklMI.jpg"/>
          <p:cNvPicPr>
            <a:picLocks noChangeAspect="1" noChangeArrowheads="1"/>
          </p:cNvPicPr>
          <p:nvPr/>
        </p:nvPicPr>
        <p:blipFill>
          <a:blip r:embed="rId3" cstate="print"/>
          <a:srcRect l="15550" t="18095" r="11807" b="5611"/>
          <a:stretch>
            <a:fillRect/>
          </a:stretch>
        </p:blipFill>
        <p:spPr bwMode="auto">
          <a:xfrm>
            <a:off x="34090" y="2296079"/>
            <a:ext cx="4004510" cy="28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s://pp.vk.me/c636025/v636025058/1d47b/-aPD7UcTrMU.jpg"/>
          <p:cNvPicPr>
            <a:picLocks noChangeAspect="1" noChangeArrowheads="1"/>
          </p:cNvPicPr>
          <p:nvPr/>
        </p:nvPicPr>
        <p:blipFill>
          <a:blip r:embed="rId4" cstate="print"/>
          <a:srcRect l="8298" t="20651" r="5241"/>
          <a:stretch>
            <a:fillRect/>
          </a:stretch>
        </p:blipFill>
        <p:spPr bwMode="auto">
          <a:xfrm>
            <a:off x="3733800" y="2057400"/>
            <a:ext cx="5232706" cy="313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13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Кубок Молодежного парламента</a:t>
            </a:r>
          </a:p>
          <a:p>
            <a:pPr marL="0" indent="0" algn="ctr">
              <a:buNone/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(7 апреля 2016 г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., 6 апреля 2017 г.)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42" name="Picture 2" descr="E:\Молодежный парламент\Проекты\Шургин\Спартакиада 2017\Фото для отправки\DSC_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611561" cy="24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Молодежный парламент\Проекты\Шургин\Спартакиада 2017\Фото для отправки\DSC_02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68575"/>
            <a:ext cx="2199217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Молодежный парламент\Проекты\Шургин\Спартакиада 2017\Фото для отправки\DSC_06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r="3956" b="22663"/>
          <a:stretch/>
        </p:blipFill>
        <p:spPr bwMode="auto">
          <a:xfrm>
            <a:off x="505326" y="2563811"/>
            <a:ext cx="3609474" cy="23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Молодежный парламент\Проекты\Шургин\Спартакиада 2017\Фото для отправки\DSC_07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7" b="28889"/>
          <a:stretch/>
        </p:blipFill>
        <p:spPr bwMode="auto">
          <a:xfrm>
            <a:off x="505954" y="4892842"/>
            <a:ext cx="6047246" cy="18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Молодежный парламент\Проекты\Шургин\Спартакиада 2017\Фото для отправки\DSC_03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t="25369" r="-1"/>
          <a:stretch/>
        </p:blipFill>
        <p:spPr bwMode="auto">
          <a:xfrm>
            <a:off x="5424739" y="2590800"/>
            <a:ext cx="3262061" cy="217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7855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Неделя молодого избирателя</a:t>
            </a:r>
          </a:p>
          <a:p>
            <a:endParaRPr lang="ru-RU" dirty="0"/>
          </a:p>
        </p:txBody>
      </p:sp>
      <p:pic>
        <p:nvPicPr>
          <p:cNvPr id="4" name="Picture 5" descr="G:\Молодежный парламент\Район\Неделя молодого избирателя\Фото библиотека коркатово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44" y="1941671"/>
            <a:ext cx="6890856" cy="468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:\Молодежный парламент\Район\Неделя молодого избирателя\Фото 2 школа\UVqMPMQaKZ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73" y="4114800"/>
            <a:ext cx="3312527" cy="24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G:\Молодежный парламент\Район\Неделя молодого избирателя\Фото шестая школа\6 школа 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353468" cy="251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s://pp.vk.me/c633727/v633727816/167fc/pwTl9zX5ol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3796"/>
          <a:stretch>
            <a:fillRect/>
          </a:stretch>
        </p:blipFill>
        <p:spPr bwMode="auto">
          <a:xfrm>
            <a:off x="531778" y="4293384"/>
            <a:ext cx="3202022" cy="231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Молодежный парламент\Район\Неделя молодого избирателя\Фото кожлаер\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9"/>
          <a:stretch/>
        </p:blipFill>
        <p:spPr bwMode="auto">
          <a:xfrm>
            <a:off x="533400" y="1941671"/>
            <a:ext cx="2266968" cy="240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4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1447800"/>
            <a:ext cx="8991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акция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«Георгиевская ленточка»</a:t>
            </a:r>
          </a:p>
        </p:txBody>
      </p:sp>
      <p:pic>
        <p:nvPicPr>
          <p:cNvPr id="4" name="Picture 2" descr="https://pp.vk.me/c622828/v622828816/2ee3d/PrGU0bGRk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1"/>
          <a:stretch/>
        </p:blipFill>
        <p:spPr bwMode="auto">
          <a:xfrm>
            <a:off x="533400" y="2096671"/>
            <a:ext cx="3768884" cy="451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pp.vk.me/c622828/v622828816/2ee6e/QWqoCWdUkW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 b="10226"/>
          <a:stretch/>
        </p:blipFill>
        <p:spPr bwMode="auto">
          <a:xfrm>
            <a:off x="4548248" y="2096671"/>
            <a:ext cx="4062352" cy="45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Всероссийская акция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«Сирень победы»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2" descr="https://pp.vk.me/c624718/v624718816/313d9/0wb4mcH8ik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3" b="3593"/>
          <a:stretch/>
        </p:blipFill>
        <p:spPr bwMode="auto">
          <a:xfrm>
            <a:off x="1066800" y="1981200"/>
            <a:ext cx="7123056" cy="46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1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«Нашим рекам и озерам чистые берега»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t="16176"/>
          <a:stretch/>
        </p:blipFill>
        <p:spPr>
          <a:xfrm>
            <a:off x="380999" y="2000380"/>
            <a:ext cx="4278113" cy="4781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13775"/>
          <a:stretch/>
        </p:blipFill>
        <p:spPr>
          <a:xfrm>
            <a:off x="4572000" y="2000381"/>
            <a:ext cx="4114801" cy="4730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8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Субботник «Чисто на районе»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t="23463" b="28325"/>
          <a:stretch/>
        </p:blipFill>
        <p:spPr>
          <a:xfrm>
            <a:off x="477818" y="2073443"/>
            <a:ext cx="4170382" cy="150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6116" b="25677"/>
          <a:stretch/>
        </p:blipFill>
        <p:spPr>
          <a:xfrm>
            <a:off x="4495800" y="2057400"/>
            <a:ext cx="4248472" cy="153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34132" b="12752"/>
          <a:stretch/>
        </p:blipFill>
        <p:spPr>
          <a:xfrm>
            <a:off x="533400" y="3429001"/>
            <a:ext cx="8033849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8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«Молодежь за будущее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Моркинского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6" descr="foto_06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5"/>
          <a:stretch/>
        </p:blipFill>
        <p:spPr bwMode="auto">
          <a:xfrm>
            <a:off x="501650" y="2134420"/>
            <a:ext cx="5594350" cy="449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 descr="molodyozh_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/>
          <a:stretch/>
        </p:blipFill>
        <p:spPr bwMode="auto">
          <a:xfrm>
            <a:off x="6127751" y="2101495"/>
            <a:ext cx="2482849" cy="452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4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7" descr="https://encrypted-tbn1.gstatic.com/images?q=tbn:ANd9GcQ0uzqmG6lq8BQmOaKxwkd_RUCDrvIHE_Xg-LuPNihGoGJbRjg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71600"/>
            <a:ext cx="35108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7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«Будущее это мы»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" name="Picture 6" descr="https://pp.vk.me/c626827/v626827674/19369/1McHhaBRvk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t="38242" r="29234" b="38478"/>
          <a:stretch/>
        </p:blipFill>
        <p:spPr bwMode="auto">
          <a:xfrm>
            <a:off x="533400" y="4495800"/>
            <a:ext cx="80542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s://pp.vk.me/c626827/v626827674/19356/M2Zy6qU9e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1" t="27663"/>
          <a:stretch>
            <a:fillRect/>
          </a:stretch>
        </p:blipFill>
        <p:spPr bwMode="auto">
          <a:xfrm>
            <a:off x="4191000" y="2024062"/>
            <a:ext cx="43846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s://pp.vk.me/c626827/v626827674/1934f/6CJ5uduMuT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27237"/>
          <a:stretch/>
        </p:blipFill>
        <p:spPr bwMode="auto">
          <a:xfrm>
            <a:off x="498476" y="2015039"/>
            <a:ext cx="5523908" cy="278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0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«День народного единства и </a:t>
            </a:r>
          </a:p>
          <a:p>
            <a:pPr marL="0" indent="0" algn="ctr">
              <a:buNone/>
              <a:defRPr/>
            </a:pP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годовщина 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Марийской</a:t>
            </a:r>
          </a:p>
          <a:p>
            <a:pPr marL="0" indent="0" algn="ctr">
              <a:buNone/>
              <a:defRPr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автономной области»</a:t>
            </a:r>
            <a:endParaRPr lang="ru-RU" dirty="0"/>
          </a:p>
        </p:txBody>
      </p:sp>
      <p:pic>
        <p:nvPicPr>
          <p:cNvPr id="4" name="Рисунок 5" descr="IMG_54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6"/>
          <a:stretch/>
        </p:blipFill>
        <p:spPr bwMode="auto">
          <a:xfrm>
            <a:off x="492125" y="3581400"/>
            <a:ext cx="4178356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 descr="jXJQ86zxDaU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10636" r="6257"/>
          <a:stretch/>
        </p:blipFill>
        <p:spPr bwMode="auto">
          <a:xfrm>
            <a:off x="4680284" y="3581400"/>
            <a:ext cx="3930316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9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5237"/>
            <a:ext cx="9144000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добрая елка»</a:t>
            </a:r>
            <a:endParaRPr lang="ru-RU" b="1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11" descr="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17671"/>
          <a:stretch/>
        </p:blipFill>
        <p:spPr bwMode="auto">
          <a:xfrm>
            <a:off x="540669" y="1932297"/>
            <a:ext cx="8069932" cy="459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:\Молодежный парламент\Район\самая добрая елка\2016\фото\Для вконтакте\DSC0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15822" r="2897" b="32193"/>
          <a:stretch/>
        </p:blipFill>
        <p:spPr bwMode="auto">
          <a:xfrm>
            <a:off x="573853" y="3886200"/>
            <a:ext cx="803674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5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государственного флага»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6" descr="https://pp.vk.me/c631323/v631323105/413a3/sJwoXFcsi8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26611" r="13760" b="8305"/>
          <a:stretch/>
        </p:blipFill>
        <p:spPr bwMode="auto">
          <a:xfrm>
            <a:off x="533400" y="2169695"/>
            <a:ext cx="8077200" cy="445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Межрегиональный танцевальный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Айста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марла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кушталтена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" name="Picture 6" descr="https://pp.vk.me/c837724/v837724105/a7ba/sjxds5DUkn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73" r="7190" b="18251"/>
          <a:stretch/>
        </p:blipFill>
        <p:spPr bwMode="auto">
          <a:xfrm>
            <a:off x="533400" y="2504665"/>
            <a:ext cx="8077200" cy="41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«Дерево добра»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6" descr="https://pp.vk.me/c626923/v626923816/4286d/tnLb36t3UA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11884" r="18449"/>
          <a:stretch>
            <a:fillRect/>
          </a:stretch>
        </p:blipFill>
        <p:spPr bwMode="auto">
          <a:xfrm>
            <a:off x="533400" y="2171700"/>
            <a:ext cx="4419419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s://pp.vk.me/c626923/v626923816/428d9/KspMmfvY_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7298"/>
          <a:stretch>
            <a:fillRect/>
          </a:stretch>
        </p:blipFill>
        <p:spPr bwMode="auto">
          <a:xfrm>
            <a:off x="4835524" y="2200276"/>
            <a:ext cx="3857625" cy="289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pp.vk.me/c626923/v626923816/4281c/NkdnZ56SP-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" r="10344" b="16440"/>
          <a:stretch/>
        </p:blipFill>
        <p:spPr bwMode="auto">
          <a:xfrm>
            <a:off x="4835525" y="4034012"/>
            <a:ext cx="3897062" cy="258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9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«Виден значит жив»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6" descr="E:\Молодежный парламент\Район\9 декабря 2016\Акция Светись дорога\DSC0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10468" r="9589"/>
          <a:stretch>
            <a:fillRect/>
          </a:stretch>
        </p:blipFill>
        <p:spPr bwMode="auto">
          <a:xfrm>
            <a:off x="4232465" y="2171990"/>
            <a:ext cx="4378136" cy="339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E:\Молодежный парламент\Район\9 декабря 2016\Акция Светись дорога\IMG_20161209_1448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/>
          <a:stretch/>
        </p:blipFill>
        <p:spPr bwMode="auto">
          <a:xfrm>
            <a:off x="533400" y="2181726"/>
            <a:ext cx="3657600" cy="444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Молодежный парламент\Район\9 декабря 2016\Акция Светись дорога\DSC00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/>
        </p:blipFill>
        <p:spPr bwMode="auto">
          <a:xfrm>
            <a:off x="4191001" y="4027794"/>
            <a:ext cx="4419600" cy="260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9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«Новый год – каждому ребенку»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6" descr="E:\Молодежный парламент\Район\27 декабря 2016\Фото\DSCN4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14149" b="9142"/>
          <a:stretch/>
        </p:blipFill>
        <p:spPr bwMode="auto">
          <a:xfrm>
            <a:off x="5257800" y="2152050"/>
            <a:ext cx="3371850" cy="28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:\Молодежный парламент\Район\27 декабря 2016\Фото\IMG_426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r="7745"/>
          <a:stretch>
            <a:fillRect/>
          </a:stretch>
        </p:blipFill>
        <p:spPr bwMode="auto">
          <a:xfrm>
            <a:off x="546100" y="2149475"/>
            <a:ext cx="524510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:\Молодежный парламент\Район\27 декабря 2016\Фото\DSCN4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5" t="9570" r="7547" b="16769"/>
          <a:stretch/>
        </p:blipFill>
        <p:spPr bwMode="auto">
          <a:xfrm>
            <a:off x="5791200" y="3962400"/>
            <a:ext cx="2838450" cy="269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8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«Эстафета добра»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Picture 5" descr="E:\Молодежный парламент\Район\30 декабря 2016\фото\DSC04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r="1855" b="13987"/>
          <a:stretch/>
        </p:blipFill>
        <p:spPr bwMode="auto">
          <a:xfrm>
            <a:off x="588536" y="2243138"/>
            <a:ext cx="8055401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E:\Молодежный парламент\Район\30 декабря 2016\фото\DSC048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11805" b="5963"/>
          <a:stretch/>
        </p:blipFill>
        <p:spPr bwMode="auto">
          <a:xfrm>
            <a:off x="533400" y="4319362"/>
            <a:ext cx="3581400" cy="23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7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181600"/>
          </a:xfrm>
        </p:spPr>
        <p:txBody>
          <a:bodyPr>
            <a:norm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Деятельность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Молодёжного парламента МО «</a:t>
            </a:r>
            <a:r>
              <a:rPr lang="ru-RU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Моркинский</a:t>
            </a:r>
            <a:r>
              <a:rPr lang="ru-RU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муниципальный район»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G_84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497"/>
          <a:stretch>
            <a:fillRect/>
          </a:stretch>
        </p:blipFill>
        <p:spPr bwMode="auto">
          <a:xfrm>
            <a:off x="1054521" y="2286000"/>
            <a:ext cx="70349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" y="12703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Молодежный парламент МО «</a:t>
            </a:r>
            <a:r>
              <a:rPr lang="ru-RU" sz="3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Моркинский</a:t>
            </a:r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муниципальный район» первого созыва</a:t>
            </a:r>
            <a:endParaRPr lang="ru-RU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67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N29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96" t="4576" r="4054" b="19148"/>
          <a:stretch>
            <a:fillRect/>
          </a:stretch>
        </p:blipFill>
        <p:spPr bwMode="auto">
          <a:xfrm>
            <a:off x="362372" y="2667000"/>
            <a:ext cx="8476828" cy="40386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" y="1422737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Молодежный парламент МО «</a:t>
            </a:r>
            <a:r>
              <a:rPr lang="ru-RU" sz="3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Моркинский</a:t>
            </a:r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муниципальный район» второго созыва</a:t>
            </a:r>
            <a:endParaRPr lang="ru-RU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67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http://youngteacher.ucoz.ru/sovet/a4_morki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93570"/>
            <a:ext cx="3810000" cy="538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2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youngteacher.ucoz.ru/Molparlament/morkinskij_rajon.jpg"/>
          <p:cNvPicPr>
            <a:picLocks noChangeAspect="1" noChangeArrowheads="1"/>
          </p:cNvPicPr>
          <p:nvPr/>
        </p:nvPicPr>
        <p:blipFill>
          <a:blip r:embed="rId2" cstate="print"/>
          <a:srcRect b="4950"/>
          <a:stretch>
            <a:fillRect/>
          </a:stretch>
        </p:blipFill>
        <p:spPr bwMode="auto">
          <a:xfrm>
            <a:off x="914400" y="1421043"/>
            <a:ext cx="7315200" cy="536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4403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D:\Desktop\itogi_po_respubli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1443037"/>
            <a:ext cx="85217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1020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Заседания Молодежного парламента</a:t>
            </a:r>
          </a:p>
          <a:p>
            <a:pPr algn="ctr">
              <a:buNone/>
              <a:defRPr/>
            </a:pPr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 «</a:t>
            </a:r>
            <a:r>
              <a:rPr lang="ru-RU" sz="3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Моркинский</a:t>
            </a:r>
            <a:r>
              <a:rPr lang="ru-RU" sz="3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муниципальный район»</a:t>
            </a:r>
            <a:endParaRPr lang="ru-RU" sz="3000" dirty="0">
              <a:latin typeface="+mj-lt"/>
            </a:endParaRPr>
          </a:p>
        </p:txBody>
      </p:sp>
      <p:pic>
        <p:nvPicPr>
          <p:cNvPr id="7" name="Рисунок 5" descr="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56444"/>
            <a:ext cx="4508500" cy="338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93544"/>
            <a:ext cx="4122738" cy="30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ttps://encrypted-tbn1.gstatic.com/images?q=tbn:ANd9GcQ0uzqmG6lq8BQmOaKxwkd_RUCDrvIHE_Xg-LuPNihGoGJbRjg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8850"/>
            <a:ext cx="13541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90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1" descr="фото 016.jpg"/>
          <p:cNvPicPr>
            <a:picLocks noChangeAspect="1"/>
          </p:cNvPicPr>
          <p:nvPr/>
        </p:nvPicPr>
        <p:blipFill>
          <a:blip r:embed="rId2" cstate="print"/>
          <a:srcRect l="4963" b="18585"/>
          <a:stretch>
            <a:fillRect/>
          </a:stretch>
        </p:blipFill>
        <p:spPr bwMode="auto">
          <a:xfrm>
            <a:off x="228600" y="3124200"/>
            <a:ext cx="57150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https://encrypted-tbn1.gstatic.com/images?q=tbn:ANd9GcQ0uzqmG6lq8BQmOaKxwkd_RUCDrvIHE_Xg-LuPNihGoGJbRjg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4768850"/>
            <a:ext cx="1354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фото 030.jpg"/>
          <p:cNvPicPr>
            <a:picLocks noChangeAspect="1"/>
          </p:cNvPicPr>
          <p:nvPr/>
        </p:nvPicPr>
        <p:blipFill>
          <a:blip r:embed="rId4" cstate="print"/>
          <a:srcRect t="15824"/>
          <a:stretch>
            <a:fillRect/>
          </a:stretch>
        </p:blipFill>
        <p:spPr bwMode="auto">
          <a:xfrm>
            <a:off x="4759325" y="2119911"/>
            <a:ext cx="4003675" cy="252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4567" y="1194137"/>
            <a:ext cx="69885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Взаимодействие с Собранием депутатов</a:t>
            </a:r>
          </a:p>
          <a:p>
            <a:pPr algn="ctr">
              <a:defRPr/>
            </a:pPr>
            <a:r>
              <a:rPr lang="ru-RU" sz="3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Моркинского</a:t>
            </a:r>
            <a:r>
              <a:rPr lang="ru-RU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053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186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Vasil'evi</cp:lastModifiedBy>
  <cp:revision>79</cp:revision>
  <dcterms:created xsi:type="dcterms:W3CDTF">2013-10-28T09:12:00Z</dcterms:created>
  <dcterms:modified xsi:type="dcterms:W3CDTF">2018-01-31T18:16:33Z</dcterms:modified>
</cp:coreProperties>
</file>