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57" r:id="rId4"/>
    <p:sldId id="259" r:id="rId5"/>
    <p:sldId id="258" r:id="rId6"/>
    <p:sldId id="261" r:id="rId7"/>
    <p:sldId id="271" r:id="rId8"/>
    <p:sldId id="270" r:id="rId9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jpg"/><Relationship Id="rId2" Type="http://schemas.openxmlformats.org/officeDocument/2006/relationships/image" Target="../media/image11.jp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19" Type="http://schemas.openxmlformats.org/officeDocument/2006/relationships/image" Target="../media/image28.emf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EF40D-2116-4CD5-B3AA-C1409C439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Новосибирская региональная общественная организация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F6E442-D54B-4CB0-BB47-9EF344149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«ДОБРЫЕ РУКИ»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@good_hands_nsk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F31F79-EEA4-4DCE-8FB8-883C3D4A4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738" y="1878697"/>
            <a:ext cx="4652170" cy="328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5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1396564-219A-4128-94EF-D53C41432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904" y="1316948"/>
            <a:ext cx="5712208" cy="2971800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Антон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Капишников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предприниматель</a:t>
            </a:r>
          </a:p>
          <a:p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 Степанова, сотрудник международной корпорации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Ксения Усик, предприниматель, общественник, член благотворительной общественной организации</a:t>
            </a:r>
          </a:p>
          <a:p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Захар Глушаков, предприниматель</a:t>
            </a: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4C08158-6C8D-484E-A2FC-E47548B3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36" b="8423"/>
          <a:stretch/>
        </p:blipFill>
        <p:spPr>
          <a:xfrm>
            <a:off x="0" y="1"/>
            <a:ext cx="5550321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4DA2B16-A364-44C2-92D3-66412338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46" y="5350933"/>
            <a:ext cx="8534400" cy="1507067"/>
          </a:xfrm>
        </p:spPr>
        <p:txBody>
          <a:bodyPr/>
          <a:lstStyle/>
          <a:p>
            <a:r>
              <a:rPr lang="ru-RU" sz="3200" b="1" cap="none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Наша команда </a:t>
            </a:r>
          </a:p>
        </p:txBody>
      </p:sp>
    </p:spTree>
    <p:extLst>
      <p:ext uri="{BB962C8B-B14F-4D97-AF65-F5344CB8AC3E}">
        <p14:creationId xmlns:p14="http://schemas.microsoft.com/office/powerpoint/2010/main" val="4120052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5E175AA-54A5-49A7-8901-E126C7D7B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91" y="1886313"/>
            <a:ext cx="11068468" cy="184279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Принимаем вещи (одежду, обувь, игрушки, книги) в хорошем состоянии и отдаем безвозмездно тем, кому они нужны</a:t>
            </a:r>
            <a:endParaRPr lang="ru-RU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92547FD-4415-4104-8CA3-8B9C06DE8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531" y="3126771"/>
            <a:ext cx="3052296" cy="3052296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210521D5-5FC9-482A-A676-C5AB942F1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40" y="3086638"/>
            <a:ext cx="3973508" cy="2317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A2525E-A537-4003-A1F8-0990515B2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359" y="3064606"/>
            <a:ext cx="2515795" cy="311446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0D8DB01-E1CD-4564-90BF-CDEB774A13B6}"/>
              </a:ext>
            </a:extLst>
          </p:cNvPr>
          <p:cNvSpPr txBox="1">
            <a:spLocks/>
          </p:cNvSpPr>
          <p:nvPr/>
        </p:nvSpPr>
        <p:spPr>
          <a:xfrm>
            <a:off x="493635" y="333375"/>
            <a:ext cx="10498312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/>
              <a:t>Миссия организации </a:t>
            </a:r>
            <a:r>
              <a:rPr lang="ru-RU" sz="1600" dirty="0"/>
              <a:t>- Помощь ЛЮДЯМ, ОКАЗАВШИМСЯ В ТРУДНОЙ ЖИЗНЕННОЙ СИТУАЦИИ, многодетным семьям, пенсионерам, малоимущим. </a:t>
            </a:r>
          </a:p>
          <a:p>
            <a:endParaRPr lang="ru-RU" sz="1600" dirty="0"/>
          </a:p>
          <a:p>
            <a:r>
              <a:rPr lang="ru-RU" sz="1600" dirty="0"/>
              <a:t>АНО «Добрые руки» - это благотворительный проект, направленный на развитие направления «</a:t>
            </a:r>
            <a:r>
              <a:rPr lang="ru-RU" sz="1600" dirty="0" err="1"/>
              <a:t>Sustainable</a:t>
            </a:r>
            <a:r>
              <a:rPr lang="ru-RU" sz="1600" dirty="0"/>
              <a:t> </a:t>
            </a:r>
            <a:r>
              <a:rPr lang="ru-RU" sz="1600" dirty="0" err="1"/>
              <a:t>fashion</a:t>
            </a:r>
            <a:r>
              <a:rPr lang="ru-RU" sz="1600" dirty="0"/>
              <a:t>» - устойчивая мода. Наша команда старается оказывать положительное влияние на окружающую среду, путем продления цикла потребления одежды и вещей.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7998112-44B7-4919-BE73-8FA7A70C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90" y="5108379"/>
            <a:ext cx="6305313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/>
              <a:t>Миссия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1027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929A09-678C-4A03-9192-D3ABDB100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7A30D-F763-48A9-B021-367243ACC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802A17-F58E-4777-8B2E-30D25A1F0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F0A719-ACE5-4354-8E32-02A7322A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065D51-633B-43A1-B84D-EB91C0819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0436A05-7748-4CBE-B3D5-A0DCE20E2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6283C-89A5-407A-AD84-D19B5331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/>
              <a:t>МЫ УЖЕ ПОМОГАЕМ ЛЮДЯМ НАЙТИ СТОЛЬ НЕОБХОДИМЫЕ ОДЕЖДУ И ОБУВЬ</a:t>
            </a:r>
          </a:p>
        </p:txBody>
      </p:sp>
      <p:sp>
        <p:nvSpPr>
          <p:cNvPr id="25" name="Snip Diagonal Corner Rectangle 6">
            <a:extLst>
              <a:ext uri="{FF2B5EF4-FFF2-40B4-BE49-F238E27FC236}">
                <a16:creationId xmlns:a16="http://schemas.microsoft.com/office/drawing/2014/main" id="{D13BBBF2-EC65-4D97-A653-0154D46C2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7219522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A309B9-6057-435B-9F49-C0A2E0C1A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" r="13496" b="1"/>
          <a:stretch/>
        </p:blipFill>
        <p:spPr>
          <a:xfrm>
            <a:off x="3002038" y="3243065"/>
            <a:ext cx="4066029" cy="360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A3104-3860-4CFD-8B8F-7A709C72A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5" r="5482" b="-1"/>
          <a:stretch/>
        </p:blipFill>
        <p:spPr>
          <a:xfrm>
            <a:off x="-2" y="-2"/>
            <a:ext cx="4551358" cy="3899758"/>
          </a:xfrm>
          <a:custGeom>
            <a:avLst/>
            <a:gdLst/>
            <a:ahLst/>
            <a:cxnLst/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текст, пол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04BB2945-68D3-40C2-9F33-03196D456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8" r="5" b="5"/>
          <a:stretch/>
        </p:blipFill>
        <p:spPr>
          <a:xfrm>
            <a:off x="4709539" y="-9255"/>
            <a:ext cx="2358526" cy="308583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15F115D-311A-47D5-B1CD-1A50E9783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8DB52B-4E71-4E91-B808-67754E8CA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89D2B60-44AE-4927-A039-933BC4C60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D09CE4-163A-4D5E-B267-00D613DE4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70BFD91-6B8F-47C5-A0F9-9591DDAFE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380DB04-959F-4BE5-BBF8-E3F81DCFE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B2A35965-118D-493A-81A6-8EC1F9F3D7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55" b="26100"/>
          <a:stretch/>
        </p:blipFill>
        <p:spPr>
          <a:xfrm>
            <a:off x="197367" y="4044875"/>
            <a:ext cx="2618337" cy="25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47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F428A-A548-4C5E-A97B-67E5888D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057226"/>
            <a:ext cx="10925176" cy="104568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br>
              <a:rPr lang="ru-RU" sz="1600" dirty="0"/>
            </a:br>
            <a:r>
              <a:rPr lang="ru-RU" sz="2200" cap="none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нас формируется штат волонтеров, которые адресно приезжают и принимают вещи от Благотворителей.</a:t>
            </a:r>
            <a:br>
              <a:rPr lang="ru-RU" sz="2200" cap="none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600" dirty="0"/>
            </a:br>
            <a:r>
              <a:rPr lang="ru-RU" sz="1600" dirty="0"/>
              <a:t>В перспективе хотим организовать пункты приема вещей в каждом районе города. </a:t>
            </a:r>
            <a:br>
              <a:rPr lang="ru-RU" sz="1600" dirty="0"/>
            </a:br>
            <a:r>
              <a:rPr lang="ru-RU" sz="1600" dirty="0"/>
              <a:t>Для более эффективного сбора вещей мы хотим Установить специальные боксы в торговых центрах и на территории жилых районов.</a:t>
            </a:r>
            <a:br>
              <a:rPr lang="ru-RU" sz="1600" dirty="0"/>
            </a:b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396564-219A-4128-94EF-D53C41432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683328"/>
            <a:ext cx="6768148" cy="2971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нашли помещение и обустроили его. Принимаем вещи, сортируем, передаем нуждающимся семьям. И очень надеемся на то, что получится помочь таким семьям в перспективе не только одеждой и обувью.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данным момент действует 4 пункта приема вещей: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ул.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Гусинобродское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шоссе, 33/2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Хостел 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Bueno Camino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М. Горького, 33/2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Краснообск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Школа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N1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(бокс для сбора вещей)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Гостиничный комплекс 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Domino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ул. Титова, 184/1</a:t>
            </a:r>
          </a:p>
        </p:txBody>
      </p:sp>
      <p:pic>
        <p:nvPicPr>
          <p:cNvPr id="5" name="Рисунок 4" descr="Изображение выглядит как кукла&#10;&#10;Автоматически созданное описание">
            <a:extLst>
              <a:ext uri="{FF2B5EF4-FFF2-40B4-BE49-F238E27FC236}">
                <a16:creationId xmlns:a16="http://schemas.microsoft.com/office/drawing/2014/main" id="{AB8CDCD9-F1D8-48C4-A784-A9AEC44F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168" y="1683328"/>
            <a:ext cx="4046220" cy="269748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B314210-9B0B-4D2E-878A-C891C6897552}"/>
              </a:ext>
            </a:extLst>
          </p:cNvPr>
          <p:cNvSpPr txBox="1">
            <a:spLocks/>
          </p:cNvSpPr>
          <p:nvPr/>
        </p:nvSpPr>
        <p:spPr>
          <a:xfrm>
            <a:off x="612186" y="99489"/>
            <a:ext cx="10498312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/>
              <a:t>Пункты приема вещей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3362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BF9BE1-BC45-46CA-922E-0DF63EA96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925" y="2321190"/>
            <a:ext cx="1839453" cy="143393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F3230F-C8DC-46C4-8A64-3EF8769C2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17"/>
          <a:stretch/>
        </p:blipFill>
        <p:spPr>
          <a:xfrm>
            <a:off x="590744" y="883110"/>
            <a:ext cx="1372788" cy="128869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B1AC77A-018E-4E48-BA7B-8D4A254A2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2020"/>
          <a:stretch/>
        </p:blipFill>
        <p:spPr>
          <a:xfrm>
            <a:off x="2189562" y="868569"/>
            <a:ext cx="1293176" cy="12886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E7F74-AC1A-46A3-9378-B419F429E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356" y="3555770"/>
            <a:ext cx="1655357" cy="1012042"/>
          </a:xfrm>
          <a:prstGeom prst="rect">
            <a:avLst/>
          </a:prstGeom>
        </p:spPr>
      </p:pic>
      <p:pic>
        <p:nvPicPr>
          <p:cNvPr id="1026" name="Picture 2" descr="Городской штаб волонтеров | GSD | Новосибирск">
            <a:extLst>
              <a:ext uri="{FF2B5EF4-FFF2-40B4-BE49-F238E27FC236}">
                <a16:creationId xmlns:a16="http://schemas.microsoft.com/office/drawing/2014/main" id="{A06860D9-5F12-4CE7-8F90-84293C02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70" y="873309"/>
            <a:ext cx="1283953" cy="128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Хостел Buen Camino, Новосибирск, ул. Максима Горького, д. 53">
            <a:extLst>
              <a:ext uri="{FF2B5EF4-FFF2-40B4-BE49-F238E27FC236}">
                <a16:creationId xmlns:a16="http://schemas.microsoft.com/office/drawing/2014/main" id="{236DFCCD-8D16-441E-9C50-AE8163882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4" y="2365852"/>
            <a:ext cx="1425169" cy="14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50582A-ED58-4219-96CB-301470B5D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035" y="843791"/>
            <a:ext cx="1391074" cy="1328012"/>
          </a:xfrm>
          <a:prstGeom prst="rect">
            <a:avLst/>
          </a:prstGeom>
        </p:spPr>
      </p:pic>
      <p:pic>
        <p:nvPicPr>
          <p:cNvPr id="1030" name="Picture 6" descr="Студия эстрадного танца КАРАМЕЛЬ, Новосибирск | ВКонтакте">
            <a:extLst>
              <a:ext uri="{FF2B5EF4-FFF2-40B4-BE49-F238E27FC236}">
                <a16:creationId xmlns:a16="http://schemas.microsoft.com/office/drawing/2014/main" id="{333CC158-FBD3-4171-81D1-0A147E96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94" y="4225614"/>
            <a:ext cx="2319856" cy="58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652C40-90C2-4537-A5C9-3F168E8E7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370" y="2371163"/>
            <a:ext cx="2102739" cy="1012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84FDE-801A-42A3-B862-6BE42450F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1925" y="3874247"/>
            <a:ext cx="1839454" cy="693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0069B9-40EA-4A55-9F13-0C41FB5A63A6}"/>
              </a:ext>
            </a:extLst>
          </p:cNvPr>
          <p:cNvSpPr txBox="1"/>
          <p:nvPr/>
        </p:nvSpPr>
        <p:spPr>
          <a:xfrm>
            <a:off x="2364723" y="4221029"/>
            <a:ext cx="1669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Гостиничный комплекс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F69A3C-2DB7-4A27-828F-7DF3B6C7F4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3801" y="4775918"/>
            <a:ext cx="2118445" cy="527215"/>
          </a:xfrm>
          <a:prstGeom prst="rect">
            <a:avLst/>
          </a:prstGeom>
        </p:spPr>
      </p:pic>
      <p:pic>
        <p:nvPicPr>
          <p:cNvPr id="9" name="Picture 2" descr="Как «Пчела» из Новосибирска наводит порядок в городе - Recycle">
            <a:extLst>
              <a:ext uri="{FF2B5EF4-FFF2-40B4-BE49-F238E27FC236}">
                <a16:creationId xmlns:a16="http://schemas.microsoft.com/office/drawing/2014/main" id="{D7AFD0F8-24EE-4536-940E-EE58E159D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50" y="4230115"/>
            <a:ext cx="1324491" cy="132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Поиск фотомоделей, школа моделей, стать моделью|Модельное агентство Global  Russian Models">
            <a:extLst>
              <a:ext uri="{FF2B5EF4-FFF2-40B4-BE49-F238E27FC236}">
                <a16:creationId xmlns:a16="http://schemas.microsoft.com/office/drawing/2014/main" id="{D6680AC6-4BD9-42EA-9CED-194F9C8F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517" y="4844458"/>
            <a:ext cx="1324491" cy="73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Лофт Друзья - клуб семейного отдыха и развития | Новосибирск">
            <a:extLst>
              <a:ext uri="{FF2B5EF4-FFF2-40B4-BE49-F238E27FC236}">
                <a16:creationId xmlns:a16="http://schemas.microsoft.com/office/drawing/2014/main" id="{DC8A56FA-DBBB-4A41-9FB2-7E2DB2479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330" y="839097"/>
            <a:ext cx="1333948" cy="13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39FED5-680F-4696-8870-866E86DE282D}"/>
              </a:ext>
            </a:extLst>
          </p:cNvPr>
          <p:cNvSpPr txBox="1"/>
          <p:nvPr/>
        </p:nvSpPr>
        <p:spPr>
          <a:xfrm>
            <a:off x="6734287" y="2119256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Друзья лофт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CB6C9E2-8A36-48C4-9839-FBAF7009050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877" t="24113" r="5637" b="23496"/>
          <a:stretch/>
        </p:blipFill>
        <p:spPr>
          <a:xfrm>
            <a:off x="8148578" y="833377"/>
            <a:ext cx="2268637" cy="1328200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5A46D6D0-BDF1-4D9A-AEE7-7F18ADD178E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7312" t="24304" r="16696" b="24725"/>
          <a:stretch/>
        </p:blipFill>
        <p:spPr>
          <a:xfrm>
            <a:off x="6701743" y="2384385"/>
            <a:ext cx="1944546" cy="15019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260BFB-97E7-4761-A02A-89CCF80CFC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97419" y="2269864"/>
            <a:ext cx="2133015" cy="1791148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586083D1-D315-4068-8967-DD32BD0C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73" y="5000803"/>
            <a:ext cx="6305313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/>
              <a:t>Наши партнеры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E94ECB-0633-4E1C-A41A-A969AE861DD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426" t="11137" r="15040" b="8550"/>
          <a:stretch/>
        </p:blipFill>
        <p:spPr>
          <a:xfrm>
            <a:off x="602428" y="3926541"/>
            <a:ext cx="1442869" cy="12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6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DDB23-3B8D-428B-8F42-86E368140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17" b="26275"/>
          <a:stretch/>
        </p:blipFill>
        <p:spPr>
          <a:xfrm>
            <a:off x="3887635" y="1247070"/>
            <a:ext cx="3408117" cy="3128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8D305B-6DF2-4F7B-B574-C95D21C0C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91" b="26109"/>
          <a:stretch/>
        </p:blipFill>
        <p:spPr>
          <a:xfrm>
            <a:off x="428922" y="1279343"/>
            <a:ext cx="3136898" cy="3124519"/>
          </a:xfrm>
          <a:prstGeom prst="rect">
            <a:avLst/>
          </a:prstGeom>
        </p:spPr>
      </p:pic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AE2B6F3-E659-4905-A78D-F40C2BB8D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722" y="1261640"/>
            <a:ext cx="4166887" cy="31251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8B19FE-B4BC-442E-850B-D8AEDCD9EE2A}"/>
              </a:ext>
            </a:extLst>
          </p:cNvPr>
          <p:cNvSpPr txBox="1"/>
          <p:nvPr/>
        </p:nvSpPr>
        <p:spPr>
          <a:xfrm>
            <a:off x="440625" y="4497948"/>
            <a:ext cx="3124378" cy="79168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Сотрудничество с Общероссийской обще́ственной организа́цией ма́лого и сре́днего предпринима́тельства «Опора России»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D1A4E-BF95-4DB3-9049-674A8DDAFB8B}"/>
              </a:ext>
            </a:extLst>
          </p:cNvPr>
          <p:cNvSpPr txBox="1"/>
          <p:nvPr/>
        </p:nvSpPr>
        <p:spPr>
          <a:xfrm>
            <a:off x="3906380" y="4510499"/>
            <a:ext cx="3398062" cy="78226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Участие в мероприятии «</a:t>
            </a:r>
            <a:r>
              <a:rPr lang="ru-RU" sz="1150" dirty="0" err="1">
                <a:solidFill>
                  <a:srgbClr val="FFFFFF"/>
                </a:solidFill>
              </a:rPr>
              <a:t>Экофорум</a:t>
            </a:r>
            <a:r>
              <a:rPr lang="ru-RU" sz="1150" dirty="0">
                <a:solidFill>
                  <a:srgbClr val="FFFFFF"/>
                </a:solidFill>
              </a:rPr>
              <a:t> 2021»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AE54C1-C6FF-4B91-A6AA-827DDF6B5680}"/>
              </a:ext>
            </a:extLst>
          </p:cNvPr>
          <p:cNvSpPr txBox="1"/>
          <p:nvPr/>
        </p:nvSpPr>
        <p:spPr>
          <a:xfrm>
            <a:off x="7673349" y="4490776"/>
            <a:ext cx="4127790" cy="79168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Партнеры мероприятия «</a:t>
            </a:r>
            <a:r>
              <a:rPr lang="en-US" sz="1150" dirty="0">
                <a:solidFill>
                  <a:srgbClr val="FFFFFF"/>
                </a:solidFill>
              </a:rPr>
              <a:t>Avenue Vogue Ball</a:t>
            </a:r>
            <a:r>
              <a:rPr lang="ru-RU" sz="1150" dirty="0">
                <a:solidFill>
                  <a:srgbClr val="FFFFFF"/>
                </a:solidFill>
              </a:rPr>
              <a:t> 2021»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734DBBF-E151-4249-928C-E1800DB2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73" y="5000803"/>
            <a:ext cx="6305313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/>
              <a:t>Примеры</a:t>
            </a:r>
            <a:r>
              <a:rPr lang="en-US" sz="2800" dirty="0"/>
              <a:t> активност</a:t>
            </a:r>
            <a:r>
              <a:rPr lang="ru-RU" sz="2800" dirty="0"/>
              <a:t>ей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62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C837306-29D4-4873-BC70-4E5E248CD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69" y="333375"/>
            <a:ext cx="2951997" cy="2213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CDE99F-97B8-40B4-91B8-FE9C842B2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" t="19982" r="7" b="26327"/>
          <a:stretch/>
        </p:blipFill>
        <p:spPr>
          <a:xfrm>
            <a:off x="3972082" y="333375"/>
            <a:ext cx="2511775" cy="2397594"/>
          </a:xfrm>
          <a:custGeom>
            <a:avLst/>
            <a:gdLst/>
            <a:ahLst/>
            <a:cxnLst/>
            <a:rect l="l" t="t" r="r" b="b"/>
            <a:pathLst>
              <a:path w="2995100" h="3280831">
                <a:moveTo>
                  <a:pt x="402071" y="0"/>
                </a:moveTo>
                <a:lnTo>
                  <a:pt x="2995100" y="0"/>
                </a:lnTo>
                <a:lnTo>
                  <a:pt x="2995100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1489FD-DE09-4C98-BED8-097E967EB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58" r="-2" b="13454"/>
          <a:stretch/>
        </p:blipFill>
        <p:spPr>
          <a:xfrm>
            <a:off x="6878185" y="333375"/>
            <a:ext cx="2186485" cy="23785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C91E19-2A09-464F-BEE1-93E28BB34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289" y="3523467"/>
            <a:ext cx="2150812" cy="2366334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E962AB7E-5F1D-43FB-A278-C6E37753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467" y="3699128"/>
            <a:ext cx="4218331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/>
              <a:t>Примеры</a:t>
            </a:r>
            <a:r>
              <a:rPr lang="en-US" sz="2800" dirty="0"/>
              <a:t> активност</a:t>
            </a:r>
            <a:r>
              <a:rPr lang="ru-RU" sz="2800" dirty="0"/>
              <a:t>ей</a:t>
            </a:r>
            <a:r>
              <a:rPr lang="en-US" sz="2800" dirty="0"/>
              <a:t> в СМИ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C27003-249D-43C8-A427-C70A3C974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28" y="3539267"/>
            <a:ext cx="3069514" cy="23021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214026E-37B9-4AB3-B1B8-4FFD5F4C2DC6}"/>
              </a:ext>
            </a:extLst>
          </p:cNvPr>
          <p:cNvSpPr txBox="1"/>
          <p:nvPr/>
        </p:nvSpPr>
        <p:spPr>
          <a:xfrm>
            <a:off x="3958813" y="2804899"/>
            <a:ext cx="2528047" cy="49622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Репортаж на телеканале</a:t>
            </a:r>
          </a:p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 «ВЕСТИ»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A16DA0-475C-479E-9F89-E09744FE07F1}"/>
              </a:ext>
            </a:extLst>
          </p:cNvPr>
          <p:cNvSpPr txBox="1"/>
          <p:nvPr/>
        </p:nvSpPr>
        <p:spPr>
          <a:xfrm>
            <a:off x="6839497" y="2797410"/>
            <a:ext cx="2229200" cy="70958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Интервью на радиостанции</a:t>
            </a:r>
          </a:p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 «Городская волна»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C643F6-3135-4166-A53A-EB2F06AC9AD1}"/>
              </a:ext>
            </a:extLst>
          </p:cNvPr>
          <p:cNvSpPr txBox="1"/>
          <p:nvPr/>
        </p:nvSpPr>
        <p:spPr>
          <a:xfrm>
            <a:off x="591096" y="2611275"/>
            <a:ext cx="2948170" cy="70779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Интервью на радиостанции</a:t>
            </a:r>
          </a:p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 «Радио 54»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8658E2-F358-4AE3-90EF-C632FA84A037}"/>
              </a:ext>
            </a:extLst>
          </p:cNvPr>
          <p:cNvSpPr txBox="1"/>
          <p:nvPr/>
        </p:nvSpPr>
        <p:spPr>
          <a:xfrm>
            <a:off x="571374" y="5942229"/>
            <a:ext cx="3075468" cy="70779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Интервью на радиостанции</a:t>
            </a:r>
          </a:p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 «Серебряный дождь»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907D2B-0BA7-47C5-91F8-2F9F95597F75}"/>
              </a:ext>
            </a:extLst>
          </p:cNvPr>
          <p:cNvSpPr txBox="1"/>
          <p:nvPr/>
        </p:nvSpPr>
        <p:spPr>
          <a:xfrm>
            <a:off x="3983341" y="5954778"/>
            <a:ext cx="2191548" cy="70779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Интервью на радиостанции</a:t>
            </a:r>
          </a:p>
          <a:p>
            <a:pPr algn="ctr">
              <a:spcAft>
                <a:spcPts val="600"/>
              </a:spcAft>
            </a:pPr>
            <a:r>
              <a:rPr lang="ru-RU" sz="1150" dirty="0">
                <a:solidFill>
                  <a:srgbClr val="FFFFFF"/>
                </a:solidFill>
              </a:rPr>
              <a:t> «Городская волна»</a:t>
            </a:r>
          </a:p>
        </p:txBody>
      </p:sp>
    </p:spTree>
    <p:extLst>
      <p:ext uri="{BB962C8B-B14F-4D97-AF65-F5344CB8AC3E}">
        <p14:creationId xmlns:p14="http://schemas.microsoft.com/office/powerpoint/2010/main" val="400701173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358</Words>
  <Application>Microsoft Office PowerPoint</Application>
  <PresentationFormat>Широкоэкранный</PresentationFormat>
  <Paragraphs>40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Calibri</vt:lpstr>
      <vt:lpstr>Century Gothic</vt:lpstr>
      <vt:lpstr>Times New Roman</vt:lpstr>
      <vt:lpstr>Wingdings 3</vt:lpstr>
      <vt:lpstr>Сектор</vt:lpstr>
      <vt:lpstr>Новосибирская региональная общественная организация</vt:lpstr>
      <vt:lpstr>Наша команда </vt:lpstr>
      <vt:lpstr>Миссия</vt:lpstr>
      <vt:lpstr>МЫ УЖЕ ПОМОГАЕМ ЛЮДЯМ НАЙТИ СТОЛЬ НЕОБХОДИМЫЕ ОДЕЖДУ И ОБУВЬ</vt:lpstr>
      <vt:lpstr> У нас формируется штат волонтеров, которые адресно приезжают и принимают вещи от Благотворителей.  В перспективе хотим организовать пункты приема вещей в каждом районе города.  Для более эффективного сбора вещей мы хотим Установить специальные боксы в торговых центрах и на территории жилых районов.  </vt:lpstr>
      <vt:lpstr>Наши партнеры</vt:lpstr>
      <vt:lpstr>Примеры активностей</vt:lpstr>
      <vt:lpstr>Примеры активностей в СМИ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Новосибирская региональная общественная организация</dc:title>
  <dc:creator>Lyubov Stepanova</dc:creator>
  <cp:lastModifiedBy>Ксения Усик</cp:lastModifiedBy>
  <cp:revision>25</cp:revision>
  <cp:lastPrinted>2021-02-02T03:01:44Z</cp:lastPrinted>
  <dcterms:created xsi:type="dcterms:W3CDTF">2021-02-02T02:49:48Z</dcterms:created>
  <dcterms:modified xsi:type="dcterms:W3CDTF">2021-03-22T14:00:38Z</dcterms:modified>
</cp:coreProperties>
</file>