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3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9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6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6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7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9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8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CB76-1C8B-4622-A89B-396AC35A10D1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F5CE-3B3A-4610-8C4B-CA6139F5E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8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1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07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1</cp:revision>
  <dcterms:created xsi:type="dcterms:W3CDTF">2023-01-17T08:21:17Z</dcterms:created>
  <dcterms:modified xsi:type="dcterms:W3CDTF">2023-01-23T14:23:34Z</dcterms:modified>
</cp:coreProperties>
</file>