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6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5F2C09"/>
    <a:srgbClr val="421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DBFDA-1768-4CFA-B500-D2C4C9008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62A9D6-9119-40A9-AF25-F1444B256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C4E2B9-0325-4843-87CD-7F0B1CD25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840-B8E0-4B2D-B929-3B71F4143BB3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3F165-53EF-429E-AAE3-D582F72A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667D1-2AE9-4467-A476-39C3F316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F0F-E86D-4D5F-B59C-3F884E0A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8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460CB-03FC-4A8E-99DF-9E5ED6F8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29220-68AD-4363-AAB8-A90022895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434FA-0881-4E65-8654-C2EC4A70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840-B8E0-4B2D-B929-3B71F4143BB3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F74A9E-5526-446E-A4F4-FC82561B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46D5D4-3904-476A-8B49-91630A72B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F0F-E86D-4D5F-B59C-3F884E0A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6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D65550-FC3D-4815-A472-45EDE874D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CACA58-0920-4AE7-A315-EA0A13D0B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1E632C-6554-4F1E-808B-574C01ED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840-B8E0-4B2D-B929-3B71F4143BB3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3C87C-0DB1-403B-8B3A-A1678FC7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376CC-A220-4FE8-97FD-D9B7A2C9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F0F-E86D-4D5F-B59C-3F884E0A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8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76D6E-87EE-439C-84A9-A4B9D8AC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5619E2-3F17-4C5C-8476-45319BE55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6D630D-3CD2-4C3D-96B7-EC92622A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840-B8E0-4B2D-B929-3B71F4143BB3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119B6E-507E-45A6-A336-7C2AE67A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ADC60-8BBE-431F-A48C-00255FD9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F0F-E86D-4D5F-B59C-3F884E0A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9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AA6B4-E08E-49D4-915E-344288EF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C2B5DB-83ED-4024-99B7-30B1FB857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94CDD4-B717-4A49-A0D7-C7919FCA2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840-B8E0-4B2D-B929-3B71F4143BB3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D051F3-C143-4C1B-A828-F279905D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A5829-DA48-44F8-84D8-1FBFCACE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F0F-E86D-4D5F-B59C-3F884E0A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3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C3E51-4B4D-4461-BD69-8F6F54E4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821186-45BD-4B8F-A9DC-D5299772A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0EADF9-3A13-4522-A3FD-D6691CC7B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95BFF1-82CE-4E4B-B8FA-B31210E5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840-B8E0-4B2D-B929-3B71F4143BB3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A56453-FBCB-47DF-AC54-66A07E198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394881-4BCE-409E-9665-A7D43366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F0F-E86D-4D5F-B59C-3F884E0A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5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48CAE-1F47-4ECD-9D28-AF5D1546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DAAD86-B4B7-43F3-BA03-72EC7F911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B8F9BB-2CF8-4F9D-9A87-EB165BED7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F332CA-68FB-42C1-824A-7528C728E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48BF0D-CA41-4F99-B57A-399C316B9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B819B0-42A3-4640-833F-E6C1988B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840-B8E0-4B2D-B929-3B71F4143BB3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50A777-D0DC-4658-980B-0874D7B8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22B5F9-110C-43C4-9572-1DDCC242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F0F-E86D-4D5F-B59C-3F884E0A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0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F384C-9222-4951-BABE-4BB69FA7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C59F79-2FBB-4A12-8573-2B6D5C03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840-B8E0-4B2D-B929-3B71F4143BB3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4A8CAA-E922-44D6-916C-93B2574E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55A867-DF55-4481-8545-3465C996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F0F-E86D-4D5F-B59C-3F884E0A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8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06BD07-1D86-43A4-96DB-1A6AD4F6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840-B8E0-4B2D-B929-3B71F4143BB3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AF41A4-7B92-4756-A333-D65317E2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0F11B3-BF0E-470E-B38D-9B9AD5EC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F0F-E86D-4D5F-B59C-3F884E0A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7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9F5F5-A0F0-45A1-9B56-7097B8BB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BB53FB-4E8D-4279-BC50-D6C6193EF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13368C-6185-42A6-BC83-9BDAED456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3F9CE7-5227-42FA-98C6-8723B2B5F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840-B8E0-4B2D-B929-3B71F4143BB3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089565-21C8-4CF4-8C27-215799FB1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42FEFB-5AF4-42C0-B441-B4535087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F0F-E86D-4D5F-B59C-3F884E0A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9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9CE3F-B3B1-442D-9812-D0F61D6E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A51082-D52D-473E-AED6-E45834195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194046-A746-42D5-BCB5-963FCA788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5CDB05-4332-4A80-B7A7-67501D12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840-B8E0-4B2D-B929-3B71F4143BB3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80AA8E-AD30-4307-AADE-07B0906E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2E2902-D28F-47B2-98A1-418DBAF3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F0F-E86D-4D5F-B59C-3F884E0A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2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D5AC1-945B-43A0-A6FA-6F0435AF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447164-0122-47C1-BBA0-C3F5BEF9F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3D3818-340D-4D58-B43B-B6AA9C7B9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FD840-B8E0-4B2D-B929-3B71F4143BB3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41F22-254F-48FF-BC78-54E17C99B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9FCF30-8B96-4AA0-9BCE-44C88155F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EDF0F-E86D-4D5F-B59C-3F884E0A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91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14D297-B243-46D9-A127-900D192EB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076" y="4000916"/>
            <a:ext cx="4007740" cy="22844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05944-F611-43FC-ADC3-A9325A743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9619" y="940594"/>
            <a:ext cx="5434818" cy="23876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Добрые сердца Первых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9E4341-638B-414B-B0F5-A0841A169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44" y="5475739"/>
            <a:ext cx="6024973" cy="883334"/>
          </a:xfrm>
        </p:spPr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Волонтёрский отряд МБОУ «СОШ№1»</a:t>
            </a:r>
          </a:p>
          <a:p>
            <a:r>
              <a:rPr lang="ru-RU" dirty="0">
                <a:solidFill>
                  <a:srgbClr val="0000FF"/>
                </a:solidFill>
              </a:rPr>
              <a:t>Город Чебаркуль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1B7EDF-471E-4F52-9161-83FC333D6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7" t="8889" r="2407" b="2778"/>
          <a:stretch/>
        </p:blipFill>
        <p:spPr>
          <a:xfrm>
            <a:off x="594844" y="940594"/>
            <a:ext cx="4071135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5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F2D0D-C318-4B0A-AE36-971606D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020"/>
          </a:xfrm>
        </p:spPr>
        <p:txBody>
          <a:bodyPr/>
          <a:lstStyle/>
          <a:p>
            <a:r>
              <a:rPr lang="ru-RU" dirty="0"/>
              <a:t>Мастер-класс по оказанию первой помощи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B61A188-5707-4408-8CF1-D5E41B4E9C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883" y="1211283"/>
            <a:ext cx="3331551" cy="250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88608A77-9F52-4F95-B6E8-554844AA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41" y="3993358"/>
            <a:ext cx="3331495" cy="250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EBD19585-C044-4CD4-915B-B792332A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4" y="1211283"/>
            <a:ext cx="3331495" cy="250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7FB3C60-44AB-48F0-8D41-59348E9C4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64" y="3983799"/>
            <a:ext cx="3331495" cy="250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BADEA63F-AF57-4C25-BEF5-59A986313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87" y="2934378"/>
            <a:ext cx="3331495" cy="250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6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58105-AE6B-4B32-AB89-82B13848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6050"/>
          </a:xfrm>
        </p:spPr>
        <p:txBody>
          <a:bodyPr/>
          <a:lstStyle/>
          <a:p>
            <a:pPr algn="ctr"/>
            <a:r>
              <a:rPr lang="ru-RU" dirty="0"/>
              <a:t>Классные встречи с волонтерами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B0A6750-2308-4941-8082-32B47B2F7A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45" y="1876336"/>
            <a:ext cx="3384073" cy="45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1DA4968-51A0-4D43-A361-CF030EA54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005" y="1876335"/>
            <a:ext cx="3384073" cy="45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7CBA9B4E-2DD3-4F82-AE9F-BECE175CB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63" y="1876335"/>
            <a:ext cx="3384073" cy="45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46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ED5EBA-71D5-4511-8132-5B6E633F8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42" t="20503" r="23733" b="13827"/>
          <a:stretch/>
        </p:blipFill>
        <p:spPr>
          <a:xfrm>
            <a:off x="534489" y="520700"/>
            <a:ext cx="11022512" cy="6138778"/>
          </a:xfrm>
        </p:spPr>
      </p:pic>
    </p:spTree>
    <p:extLst>
      <p:ext uri="{BB962C8B-B14F-4D97-AF65-F5344CB8AC3E}">
        <p14:creationId xmlns:p14="http://schemas.microsoft.com/office/powerpoint/2010/main" val="380944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0E098-99A4-4809-956E-3502A6961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8ED550-CE3A-4F9A-A1F8-6EBA9639F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77" t="20764" r="23692" b="13958"/>
          <a:stretch/>
        </p:blipFill>
        <p:spPr>
          <a:xfrm>
            <a:off x="838200" y="401058"/>
            <a:ext cx="10857223" cy="6055884"/>
          </a:xfrm>
        </p:spPr>
      </p:pic>
    </p:spTree>
    <p:extLst>
      <p:ext uri="{BB962C8B-B14F-4D97-AF65-F5344CB8AC3E}">
        <p14:creationId xmlns:p14="http://schemas.microsoft.com/office/powerpoint/2010/main" val="12314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98FE5-1BEB-441E-BB99-0C2C932E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D2752E-E074-43B8-BC48-04EFF48A7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77" t="20764" r="24964" b="14253"/>
          <a:stretch/>
        </p:blipFill>
        <p:spPr>
          <a:xfrm>
            <a:off x="570889" y="488851"/>
            <a:ext cx="11050221" cy="6256607"/>
          </a:xfrm>
        </p:spPr>
      </p:pic>
    </p:spTree>
    <p:extLst>
      <p:ext uri="{BB962C8B-B14F-4D97-AF65-F5344CB8AC3E}">
        <p14:creationId xmlns:p14="http://schemas.microsoft.com/office/powerpoint/2010/main" val="71761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DE7B3-C254-48A7-AE1E-7879A685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797772-A6C6-489A-9DE8-C72E39BB4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33" t="21999" r="24237" b="13794"/>
          <a:stretch/>
        </p:blipFill>
        <p:spPr>
          <a:xfrm>
            <a:off x="904435" y="554505"/>
            <a:ext cx="10383129" cy="5748989"/>
          </a:xfrm>
        </p:spPr>
      </p:pic>
    </p:spTree>
    <p:extLst>
      <p:ext uri="{BB962C8B-B14F-4D97-AF65-F5344CB8AC3E}">
        <p14:creationId xmlns:p14="http://schemas.microsoft.com/office/powerpoint/2010/main" val="777512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22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Добрые сердца Первых</vt:lpstr>
      <vt:lpstr>Мастер-класс по оказанию первой помощи</vt:lpstr>
      <vt:lpstr>Классные встречи с волонтерами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17</cp:revision>
  <dcterms:created xsi:type="dcterms:W3CDTF">2024-07-22T06:39:57Z</dcterms:created>
  <dcterms:modified xsi:type="dcterms:W3CDTF">2024-09-10T16:54:28Z</dcterms:modified>
</cp:coreProperties>
</file>