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3889B-0926-4ACD-8A4F-8F9AE3EABB39}" type="datetimeFigureOut">
              <a:rPr lang="ru-RU" smtClean="0"/>
              <a:t>05.08.2021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7D0B-8BED-40BB-A4A7-7AA0F8A79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995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3889B-0926-4ACD-8A4F-8F9AE3EABB39}" type="datetimeFigureOut">
              <a:rPr lang="ru-RU" smtClean="0"/>
              <a:t>05.08.2021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7D0B-8BED-40BB-A4A7-7AA0F8A79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523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3889B-0926-4ACD-8A4F-8F9AE3EABB39}" type="datetimeFigureOut">
              <a:rPr lang="ru-RU" smtClean="0"/>
              <a:t>05.08.2021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7D0B-8BED-40BB-A4A7-7AA0F8A79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697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3889B-0926-4ACD-8A4F-8F9AE3EABB39}" type="datetimeFigureOut">
              <a:rPr lang="ru-RU" smtClean="0"/>
              <a:t>05.08.2021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7D0B-8BED-40BB-A4A7-7AA0F8A79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584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3889B-0926-4ACD-8A4F-8F9AE3EABB39}" type="datetimeFigureOut">
              <a:rPr lang="ru-RU" smtClean="0"/>
              <a:t>05.08.2021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7D0B-8BED-40BB-A4A7-7AA0F8A79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668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3889B-0926-4ACD-8A4F-8F9AE3EABB39}" type="datetimeFigureOut">
              <a:rPr lang="ru-RU" smtClean="0"/>
              <a:t>05.08.2021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7D0B-8BED-40BB-A4A7-7AA0F8A79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974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3889B-0926-4ACD-8A4F-8F9AE3EABB39}" type="datetimeFigureOut">
              <a:rPr lang="ru-RU" smtClean="0"/>
              <a:t>05.08.2021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7D0B-8BED-40BB-A4A7-7AA0F8A79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691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3889B-0926-4ACD-8A4F-8F9AE3EABB39}" type="datetimeFigureOut">
              <a:rPr lang="ru-RU" smtClean="0"/>
              <a:t>05.08.2021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7D0B-8BED-40BB-A4A7-7AA0F8A79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913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3889B-0926-4ACD-8A4F-8F9AE3EABB39}" type="datetimeFigureOut">
              <a:rPr lang="ru-RU" smtClean="0"/>
              <a:t>05.08.2021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7D0B-8BED-40BB-A4A7-7AA0F8A79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221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3889B-0926-4ACD-8A4F-8F9AE3EABB39}" type="datetimeFigureOut">
              <a:rPr lang="ru-RU" smtClean="0"/>
              <a:t>05.08.2021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7D0B-8BED-40BB-A4A7-7AA0F8A79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159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3889B-0926-4ACD-8A4F-8F9AE3EABB39}" type="datetimeFigureOut">
              <a:rPr lang="ru-RU" smtClean="0"/>
              <a:t>05.08.2021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D7D0B-8BED-40BB-A4A7-7AA0F8A79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112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3889B-0926-4ACD-8A4F-8F9AE3EABB39}" type="datetimeFigureOut">
              <a:rPr lang="ru-RU" smtClean="0"/>
              <a:t>05.08.2021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D7D0B-8BED-40BB-A4A7-7AA0F8A79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020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19562" y="2492896"/>
            <a:ext cx="6104877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«ВОЛШЕБНОЕ </a:t>
            </a:r>
          </a:p>
          <a:p>
            <a:pPr algn="ctr"/>
            <a:r>
              <a:rPr lang="ru-RU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КОЛЬЦО»</a:t>
            </a:r>
            <a:endParaRPr lang="ru-RU" sz="6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20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Реализация проекта позволит </a:t>
            </a:r>
            <a:br>
              <a:rPr lang="ru-RU" sz="3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36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его участникам:</a:t>
            </a:r>
            <a:endParaRPr lang="ru-RU" sz="36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1700808"/>
            <a:ext cx="4906888" cy="452596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повысить самооценку и социальную активность </a:t>
            </a:r>
          </a:p>
          <a:p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сохранять 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на достойном уровне интеллектуальную и физическую форму</a:t>
            </a:r>
          </a:p>
          <a:p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развить 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и улучшить основные моторные 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навыки</a:t>
            </a:r>
          </a:p>
          <a:p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найти единомышленников и расширить круг общения</a:t>
            </a:r>
            <a:endParaRPr lang="ru-RU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ru-RU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2050" name="Picture 2" descr="C:\Users\User\Desktop\работа 2020\бабушки\i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27060"/>
            <a:ext cx="3209553" cy="427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49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31567" y="2564904"/>
            <a:ext cx="676875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СПАСИБО </a:t>
            </a:r>
          </a:p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ЗА ВНИМАНИЕ!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14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70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0057"/>
            <a:ext cx="8229600" cy="1143000"/>
          </a:xfrm>
        </p:spPr>
        <p:txBody>
          <a:bodyPr/>
          <a:lstStyle/>
          <a:p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Цели 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проекта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91264" cy="5184576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организация </a:t>
            </a: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досуга и социально-психологической поддержки пожилых граждан, направленных на активное долголетие;</a:t>
            </a:r>
          </a:p>
          <a:p>
            <a:pPr>
              <a:lnSpc>
                <a:spcPct val="110000"/>
              </a:lnSpc>
            </a:pP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повышение </a:t>
            </a: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интереса пожилого человека к жизни, его самооценки и социальной активности;</a:t>
            </a:r>
          </a:p>
          <a:p>
            <a:pPr>
              <a:lnSpc>
                <a:spcPct val="110000"/>
              </a:lnSpc>
            </a:pP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выявление </a:t>
            </a: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и развитие творческих способностей людей пожилого возраста.</a:t>
            </a:r>
          </a:p>
          <a:p>
            <a:pPr>
              <a:lnSpc>
                <a:spcPct val="110000"/>
              </a:lnSpc>
            </a:pP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улучшение </a:t>
            </a: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моторных навыков;</a:t>
            </a:r>
          </a:p>
          <a:p>
            <a:pPr>
              <a:lnSpc>
                <a:spcPct val="110000"/>
              </a:lnSpc>
            </a:pP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тренировка </a:t>
            </a: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мелкой моторики рук; актуализация когнитивных функций, творческого потенциала, коммуникативных навыков; повышение способности адаптироваться в социуме</a:t>
            </a: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ru-RU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82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Задачи 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проекта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424936" cy="4525963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активизировать участие пожилых людей в жизни общества, повысить степень их защищенности.</a:t>
            </a:r>
          </a:p>
          <a:p>
            <a:pPr>
              <a:lnSpc>
                <a:spcPct val="110000"/>
              </a:lnSpc>
            </a:pP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ориентировать </a:t>
            </a: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на активную жизненную позицию в пожилом возрасте.</a:t>
            </a:r>
          </a:p>
          <a:p>
            <a:pPr>
              <a:lnSpc>
                <a:spcPct val="110000"/>
              </a:lnSpc>
            </a:pP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вовлечь </a:t>
            </a: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пожилых людей в активную культурно-творческую деятельность, предоставить возможность общаться по интересам.</a:t>
            </a:r>
          </a:p>
          <a:p>
            <a:pPr>
              <a:lnSpc>
                <a:spcPct val="110000"/>
              </a:lnSpc>
            </a:pP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организовать </a:t>
            </a: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досуг и эмоциональную поддержку.</a:t>
            </a:r>
          </a:p>
          <a:p>
            <a:pPr>
              <a:lnSpc>
                <a:spcPct val="110000"/>
              </a:lnSpc>
            </a:pPr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развить </a:t>
            </a:r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познавательную деятельность, способствовать формированию интереса к занятиям рукоделием и развитию трудовых и эстетических качеств личности.</a:t>
            </a:r>
          </a:p>
        </p:txBody>
      </p:sp>
    </p:spTree>
    <p:extLst>
      <p:ext uri="{BB962C8B-B14F-4D97-AF65-F5344CB8AC3E}">
        <p14:creationId xmlns:p14="http://schemas.microsoft.com/office/powerpoint/2010/main" val="21496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ЭТАПЫ РЕАЛИЗАЦИИ ПРОЕКТА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1. Подготовительный этап</a:t>
            </a:r>
          </a:p>
          <a:p>
            <a:pPr marL="0" indent="0">
              <a:buNone/>
            </a:pP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Изучение литературы и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интернет-ресурсов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по теме проекта, подготовка материалов, инструментов и оборудования.</a:t>
            </a:r>
          </a:p>
          <a:p>
            <a:pPr marL="0" indent="0">
              <a:buNone/>
            </a:pPr>
            <a:r>
              <a:rPr lang="ru-RU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2. Основной этап</a:t>
            </a:r>
          </a:p>
          <a:p>
            <a:pPr marL="0" indent="0">
              <a:buNone/>
            </a:pP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и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зготовление кукол, организация выставок, мастер-классов и пр.</a:t>
            </a:r>
          </a:p>
          <a:p>
            <a:pPr marL="0" indent="0">
              <a:buNone/>
            </a:pPr>
            <a:r>
              <a:rPr lang="ru-RU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3. Заключительный этап</a:t>
            </a:r>
          </a:p>
          <a:p>
            <a:pPr marL="0" indent="0">
              <a:buNone/>
            </a:pP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п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одведение итогов и решение о продлении проекта 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22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КУКЛЫ ИЗ НОСКОВ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702" y="1556792"/>
            <a:ext cx="3414839" cy="1920847"/>
          </a:xfrm>
        </p:spPr>
      </p:pic>
      <p:sp>
        <p:nvSpPr>
          <p:cNvPr id="6" name="Прямоугольник 5"/>
          <p:cNvSpPr/>
          <p:nvPr/>
        </p:nvSpPr>
        <p:spPr>
          <a:xfrm>
            <a:off x="564883" y="2239704"/>
            <a:ext cx="45365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Cambria Math" panose="02040503050406030204" pitchFamily="18" charset="0"/>
                <a:ea typeface="Cambria Math" panose="02040503050406030204" pitchFamily="18" charset="0"/>
              </a:rPr>
              <a:t>Носки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 и гольфы для большинства представляют собой одну из деталей гардероба, но для других это материал для воплощения интересных идей и необычного рукоделия.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0049" y="3717032"/>
            <a:ext cx="8208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Cambria Math" panose="02040503050406030204" pitchFamily="18" charset="0"/>
                <a:ea typeface="Cambria Math" panose="02040503050406030204" pitchFamily="18" charset="0"/>
              </a:rPr>
              <a:t>Игрушки из носков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 - это увлекательное и интересное занятие. Игрушка, сделанная </a:t>
            </a:r>
            <a:r>
              <a:rPr lang="ru-RU" b="1" dirty="0">
                <a:latin typeface="Cambria Math" panose="02040503050406030204" pitchFamily="18" charset="0"/>
                <a:ea typeface="Cambria Math" panose="02040503050406030204" pitchFamily="18" charset="0"/>
              </a:rPr>
              <a:t>своими руками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, подарит 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больше радости, чем 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холодные 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пластиковые 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куклы. 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Во-первых, тряпичные игрушки теплые, мягкие и приятные на ощупь. Во-вторых, каждая такая игрушка уникальна, потому что выполнена как правило в единственном экземпляре. 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9553" y="5194360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В наши дни, когда многие, забытые на время, виды рукоделия вновь оживают и возрождаются, у процесса изготовления игрушек из носков находятся все новые и новые последователи.</a:t>
            </a:r>
          </a:p>
        </p:txBody>
      </p:sp>
    </p:spTree>
    <p:extLst>
      <p:ext uri="{BB962C8B-B14F-4D97-AF65-F5344CB8AC3E}">
        <p14:creationId xmlns:p14="http://schemas.microsoft.com/office/powerpoint/2010/main" val="288957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КУКЛЫ-ОБЕРЕГИ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7" y="1628800"/>
            <a:ext cx="4562609" cy="294451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Кукла-оберег была важным элементом славянской культуры. Их расставляли на видные места в доме, клали в детскую колыбельку, а иногда и носили с собой.  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Во 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времена язычества они были обязательным атрибутом каждого славянского дома. Кукол делали на праздники, важные события и по другим особым причинам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3654798" cy="2498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4725144"/>
            <a:ext cx="85707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Славянские куклы имели одну особенность: они не имели лица. Считалось, что обретая лик, поделка наделялась душой, что означало возможность использования куклы для колдовства. Поэтому чтобы не навредить человеку, куклы делались безликими. </a:t>
            </a:r>
            <a:endParaRPr lang="ru-RU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82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ПЕРЧАТОЧНЫЕ КУКЛЫ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5" y="1268760"/>
            <a:ext cx="8320283" cy="132474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Сегодня нет ни одного человека, кому бы была в диковинку перчаточная кукла. В современных кукольных театрах по такому принципу делают практически всех персонажей постановки: медведей и обезьян, коровок и людей.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43808" y="2805415"/>
            <a:ext cx="583264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Главной отличительной чертой этого вида театральных персонажей является тот факт, что игрушку надевают на руку, подобно перчатке. Роль шеи выполняет указательный палец, одной руки либо лапы — большой. 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Средний палец - вторая рука 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или 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лапа, 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а безымянный и мизинец 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прижимаются 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к ладони.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5301208"/>
            <a:ext cx="85324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На сегодняшний день всех кукол, которых надевают на руку, называют петрушками или перчаточными. Дети любят смотреть спектакли с их участием. Да и дома поиграть с такой игрушкой, которая умеет обниматься и на ощупь такая живая и тёплая, тоже очень приятно.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36912"/>
            <a:ext cx="1937401" cy="258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15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996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КУКЛЫ ИЗ КАПРОНА</a:t>
            </a:r>
            <a:endParaRPr lang="ru-RU" sz="4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5482952" cy="532859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Капроновые колготки – это не только одежда, но и отличный материал для красивых и необычных поделок. </a:t>
            </a:r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На </a:t>
            </a:r>
            <a:r>
              <a:rPr lang="ru-RU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его основе можно с лёгкостью сделать все тонкие детали на игрушке, придав ей реалистичность. Ткань очень эластичная, а это является самым главным плюсом в таких поделках, поскольку можно без проблем деформировать заготовку, аккуратно подрезать. Нет необходимости много вышивать на игрушке, можно просто придать ей форму вспомогательными деталями. Если подойти к работе с особенной кропотливостью и усидчивостью, то можно создать прекрасный элемент интерьера для своего дома или чудесный подарок для близких и друзей.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3" y="1700808"/>
            <a:ext cx="3011953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99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550</Words>
  <Application>Microsoft Office PowerPoint</Application>
  <PresentationFormat>Экран (4:3)</PresentationFormat>
  <Paragraphs>41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Цели проекта</vt:lpstr>
      <vt:lpstr>Задачи проекта</vt:lpstr>
      <vt:lpstr>ЭТАПЫ РЕАЛИЗАЦИИ ПРОЕКТА</vt:lpstr>
      <vt:lpstr>КУКЛЫ ИЗ НОСКОВ</vt:lpstr>
      <vt:lpstr>КУКЛЫ-ОБЕРЕГИ</vt:lpstr>
      <vt:lpstr>ПЕРЧАТОЧНЫЕ КУКЛЫ</vt:lpstr>
      <vt:lpstr>КУКЛЫ ИЗ КАПРОНА</vt:lpstr>
      <vt:lpstr>Реализация проекта позволит  его участникам: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ВОЛШЕБНОЕ КОЛЬЦО</dc:title>
  <dc:creator>User</dc:creator>
  <cp:lastModifiedBy>User</cp:lastModifiedBy>
  <cp:revision>13</cp:revision>
  <dcterms:created xsi:type="dcterms:W3CDTF">2021-08-05T11:09:19Z</dcterms:created>
  <dcterms:modified xsi:type="dcterms:W3CDTF">2021-08-05T14:21:03Z</dcterms:modified>
</cp:coreProperties>
</file>