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3959225" cy="2952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32" autoAdjust="0"/>
  </p:normalViewPr>
  <p:slideViewPr>
    <p:cSldViewPr snapToGrid="0">
      <p:cViewPr varScale="1">
        <p:scale>
          <a:sx n="246" d="100"/>
          <a:sy n="246" d="100"/>
        </p:scale>
        <p:origin x="196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09988-507C-4313-A5CE-5155C9A2ECEB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60488" y="1143000"/>
            <a:ext cx="4137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76A2-09EE-4174-84E3-3FF0FA631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2" y="483240"/>
            <a:ext cx="3365341" cy="1027994"/>
          </a:xfrm>
        </p:spPr>
        <p:txBody>
          <a:bodyPr anchor="b"/>
          <a:lstStyle>
            <a:lvl1pPr algn="ctr">
              <a:defRPr sz="258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3" y="1550877"/>
            <a:ext cx="2969419" cy="712898"/>
          </a:xfrm>
        </p:spPr>
        <p:txBody>
          <a:bodyPr/>
          <a:lstStyle>
            <a:lvl1pPr marL="0" indent="0" algn="ctr">
              <a:buNone/>
              <a:defRPr sz="1033"/>
            </a:lvl1pPr>
            <a:lvl2pPr marL="196870" indent="0" algn="ctr">
              <a:buNone/>
              <a:defRPr sz="861"/>
            </a:lvl2pPr>
            <a:lvl3pPr marL="393741" indent="0" algn="ctr">
              <a:buNone/>
              <a:defRPr sz="775"/>
            </a:lvl3pPr>
            <a:lvl4pPr marL="590611" indent="0" algn="ctr">
              <a:buNone/>
              <a:defRPr sz="689"/>
            </a:lvl4pPr>
            <a:lvl5pPr marL="787481" indent="0" algn="ctr">
              <a:buNone/>
              <a:defRPr sz="689"/>
            </a:lvl5pPr>
            <a:lvl6pPr marL="984352" indent="0" algn="ctr">
              <a:buNone/>
              <a:defRPr sz="689"/>
            </a:lvl6pPr>
            <a:lvl7pPr marL="1181222" indent="0" algn="ctr">
              <a:buNone/>
              <a:defRPr sz="689"/>
            </a:lvl7pPr>
            <a:lvl8pPr marL="1378092" indent="0" algn="ctr">
              <a:buNone/>
              <a:defRPr sz="689"/>
            </a:lvl8pPr>
            <a:lvl9pPr marL="1574963" indent="0" algn="ctr">
              <a:buNone/>
              <a:defRPr sz="68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1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9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321" y="157207"/>
            <a:ext cx="853708" cy="25023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197" y="157207"/>
            <a:ext cx="2511633" cy="25023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8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0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5" y="736138"/>
            <a:ext cx="3414832" cy="1228262"/>
          </a:xfrm>
        </p:spPr>
        <p:txBody>
          <a:bodyPr anchor="b"/>
          <a:lstStyle>
            <a:lvl1pPr>
              <a:defRPr sz="258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35" y="1976019"/>
            <a:ext cx="3414832" cy="645914"/>
          </a:xfrm>
        </p:spPr>
        <p:txBody>
          <a:bodyPr/>
          <a:lstStyle>
            <a:lvl1pPr marL="0" indent="0">
              <a:buNone/>
              <a:defRPr sz="1033">
                <a:solidFill>
                  <a:schemeClr val="tx1"/>
                </a:solidFill>
              </a:defRPr>
            </a:lvl1pPr>
            <a:lvl2pPr marL="196870" indent="0">
              <a:buNone/>
              <a:defRPr sz="861">
                <a:solidFill>
                  <a:schemeClr val="tx1">
                    <a:tint val="75000"/>
                  </a:schemeClr>
                </a:solidFill>
              </a:defRPr>
            </a:lvl2pPr>
            <a:lvl3pPr marL="393741" indent="0">
              <a:buNone/>
              <a:defRPr sz="775">
                <a:solidFill>
                  <a:schemeClr val="tx1">
                    <a:tint val="75000"/>
                  </a:schemeClr>
                </a:solidFill>
              </a:defRPr>
            </a:lvl3pPr>
            <a:lvl4pPr marL="590611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4pPr>
            <a:lvl5pPr marL="787481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5pPr>
            <a:lvl6pPr marL="984352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6pPr>
            <a:lvl7pPr marL="1181222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7pPr>
            <a:lvl8pPr marL="1378092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8pPr>
            <a:lvl9pPr marL="1574963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0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7" y="786033"/>
            <a:ext cx="1682671" cy="18734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357" y="786033"/>
            <a:ext cx="1682671" cy="18734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7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157207"/>
            <a:ext cx="3414832" cy="5707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13" y="723834"/>
            <a:ext cx="1674937" cy="354740"/>
          </a:xfrm>
        </p:spPr>
        <p:txBody>
          <a:bodyPr anchor="b"/>
          <a:lstStyle>
            <a:lvl1pPr marL="0" indent="0">
              <a:buNone/>
              <a:defRPr sz="1033" b="1"/>
            </a:lvl1pPr>
            <a:lvl2pPr marL="196870" indent="0">
              <a:buNone/>
              <a:defRPr sz="861" b="1"/>
            </a:lvl2pPr>
            <a:lvl3pPr marL="393741" indent="0">
              <a:buNone/>
              <a:defRPr sz="775" b="1"/>
            </a:lvl3pPr>
            <a:lvl4pPr marL="590611" indent="0">
              <a:buNone/>
              <a:defRPr sz="689" b="1"/>
            </a:lvl4pPr>
            <a:lvl5pPr marL="787481" indent="0">
              <a:buNone/>
              <a:defRPr sz="689" b="1"/>
            </a:lvl5pPr>
            <a:lvl6pPr marL="984352" indent="0">
              <a:buNone/>
              <a:defRPr sz="689" b="1"/>
            </a:lvl6pPr>
            <a:lvl7pPr marL="1181222" indent="0">
              <a:buNone/>
              <a:defRPr sz="689" b="1"/>
            </a:lvl7pPr>
            <a:lvl8pPr marL="1378092" indent="0">
              <a:buNone/>
              <a:defRPr sz="689" b="1"/>
            </a:lvl8pPr>
            <a:lvl9pPr marL="1574963" indent="0">
              <a:buNone/>
              <a:defRPr sz="6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13" y="1078574"/>
            <a:ext cx="1674937" cy="15864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358" y="723834"/>
            <a:ext cx="1683186" cy="354740"/>
          </a:xfrm>
        </p:spPr>
        <p:txBody>
          <a:bodyPr anchor="b"/>
          <a:lstStyle>
            <a:lvl1pPr marL="0" indent="0">
              <a:buNone/>
              <a:defRPr sz="1033" b="1"/>
            </a:lvl1pPr>
            <a:lvl2pPr marL="196870" indent="0">
              <a:buNone/>
              <a:defRPr sz="861" b="1"/>
            </a:lvl2pPr>
            <a:lvl3pPr marL="393741" indent="0">
              <a:buNone/>
              <a:defRPr sz="775" b="1"/>
            </a:lvl3pPr>
            <a:lvl4pPr marL="590611" indent="0">
              <a:buNone/>
              <a:defRPr sz="689" b="1"/>
            </a:lvl4pPr>
            <a:lvl5pPr marL="787481" indent="0">
              <a:buNone/>
              <a:defRPr sz="689" b="1"/>
            </a:lvl5pPr>
            <a:lvl6pPr marL="984352" indent="0">
              <a:buNone/>
              <a:defRPr sz="689" b="1"/>
            </a:lvl6pPr>
            <a:lvl7pPr marL="1181222" indent="0">
              <a:buNone/>
              <a:defRPr sz="689" b="1"/>
            </a:lvl7pPr>
            <a:lvl8pPr marL="1378092" indent="0">
              <a:buNone/>
              <a:defRPr sz="689" b="1"/>
            </a:lvl8pPr>
            <a:lvl9pPr marL="1574963" indent="0">
              <a:buNone/>
              <a:defRPr sz="6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358" y="1078574"/>
            <a:ext cx="1683186" cy="15864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4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4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196850"/>
            <a:ext cx="1276953" cy="688975"/>
          </a:xfrm>
        </p:spPr>
        <p:txBody>
          <a:bodyPr anchor="b"/>
          <a:lstStyle>
            <a:lvl1pPr>
              <a:defRPr sz="1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86" y="425142"/>
            <a:ext cx="2004358" cy="2098366"/>
          </a:xfrm>
        </p:spPr>
        <p:txBody>
          <a:bodyPr/>
          <a:lstStyle>
            <a:lvl1pPr>
              <a:defRPr sz="1378"/>
            </a:lvl1pPr>
            <a:lvl2pPr>
              <a:defRPr sz="1206"/>
            </a:lvl2pPr>
            <a:lvl3pPr>
              <a:defRPr sz="1033"/>
            </a:lvl3pPr>
            <a:lvl4pPr>
              <a:defRPr sz="861"/>
            </a:lvl4pPr>
            <a:lvl5pPr>
              <a:defRPr sz="861"/>
            </a:lvl5pPr>
            <a:lvl6pPr>
              <a:defRPr sz="861"/>
            </a:lvl6pPr>
            <a:lvl7pPr>
              <a:defRPr sz="861"/>
            </a:lvl7pPr>
            <a:lvl8pPr>
              <a:defRPr sz="861"/>
            </a:lvl8pPr>
            <a:lvl9pPr>
              <a:defRPr sz="8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885825"/>
            <a:ext cx="1276953" cy="1641100"/>
          </a:xfrm>
        </p:spPr>
        <p:txBody>
          <a:bodyPr/>
          <a:lstStyle>
            <a:lvl1pPr marL="0" indent="0">
              <a:buNone/>
              <a:defRPr sz="689"/>
            </a:lvl1pPr>
            <a:lvl2pPr marL="196870" indent="0">
              <a:buNone/>
              <a:defRPr sz="603"/>
            </a:lvl2pPr>
            <a:lvl3pPr marL="393741" indent="0">
              <a:buNone/>
              <a:defRPr sz="517"/>
            </a:lvl3pPr>
            <a:lvl4pPr marL="590611" indent="0">
              <a:buNone/>
              <a:defRPr sz="431"/>
            </a:lvl4pPr>
            <a:lvl5pPr marL="787481" indent="0">
              <a:buNone/>
              <a:defRPr sz="431"/>
            </a:lvl5pPr>
            <a:lvl6pPr marL="984352" indent="0">
              <a:buNone/>
              <a:defRPr sz="431"/>
            </a:lvl6pPr>
            <a:lvl7pPr marL="1181222" indent="0">
              <a:buNone/>
              <a:defRPr sz="431"/>
            </a:lvl7pPr>
            <a:lvl8pPr marL="1378092" indent="0">
              <a:buNone/>
              <a:defRPr sz="431"/>
            </a:lvl8pPr>
            <a:lvl9pPr marL="1574963" indent="0">
              <a:buNone/>
              <a:defRPr sz="4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0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196850"/>
            <a:ext cx="1276953" cy="688975"/>
          </a:xfrm>
        </p:spPr>
        <p:txBody>
          <a:bodyPr anchor="b"/>
          <a:lstStyle>
            <a:lvl1pPr>
              <a:defRPr sz="1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86" y="425142"/>
            <a:ext cx="2004358" cy="2098366"/>
          </a:xfrm>
        </p:spPr>
        <p:txBody>
          <a:bodyPr anchor="t"/>
          <a:lstStyle>
            <a:lvl1pPr marL="0" indent="0">
              <a:buNone/>
              <a:defRPr sz="1378"/>
            </a:lvl1pPr>
            <a:lvl2pPr marL="196870" indent="0">
              <a:buNone/>
              <a:defRPr sz="1206"/>
            </a:lvl2pPr>
            <a:lvl3pPr marL="393741" indent="0">
              <a:buNone/>
              <a:defRPr sz="1033"/>
            </a:lvl3pPr>
            <a:lvl4pPr marL="590611" indent="0">
              <a:buNone/>
              <a:defRPr sz="861"/>
            </a:lvl4pPr>
            <a:lvl5pPr marL="787481" indent="0">
              <a:buNone/>
              <a:defRPr sz="861"/>
            </a:lvl5pPr>
            <a:lvl6pPr marL="984352" indent="0">
              <a:buNone/>
              <a:defRPr sz="861"/>
            </a:lvl6pPr>
            <a:lvl7pPr marL="1181222" indent="0">
              <a:buNone/>
              <a:defRPr sz="861"/>
            </a:lvl7pPr>
            <a:lvl8pPr marL="1378092" indent="0">
              <a:buNone/>
              <a:defRPr sz="861"/>
            </a:lvl8pPr>
            <a:lvl9pPr marL="1574963" indent="0">
              <a:buNone/>
              <a:defRPr sz="861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885825"/>
            <a:ext cx="1276953" cy="1641100"/>
          </a:xfrm>
        </p:spPr>
        <p:txBody>
          <a:bodyPr/>
          <a:lstStyle>
            <a:lvl1pPr marL="0" indent="0">
              <a:buNone/>
              <a:defRPr sz="689"/>
            </a:lvl1pPr>
            <a:lvl2pPr marL="196870" indent="0">
              <a:buNone/>
              <a:defRPr sz="603"/>
            </a:lvl2pPr>
            <a:lvl3pPr marL="393741" indent="0">
              <a:buNone/>
              <a:defRPr sz="517"/>
            </a:lvl3pPr>
            <a:lvl4pPr marL="590611" indent="0">
              <a:buNone/>
              <a:defRPr sz="431"/>
            </a:lvl4pPr>
            <a:lvl5pPr marL="787481" indent="0">
              <a:buNone/>
              <a:defRPr sz="431"/>
            </a:lvl5pPr>
            <a:lvl6pPr marL="984352" indent="0">
              <a:buNone/>
              <a:defRPr sz="431"/>
            </a:lvl6pPr>
            <a:lvl7pPr marL="1181222" indent="0">
              <a:buNone/>
              <a:defRPr sz="431"/>
            </a:lvl7pPr>
            <a:lvl8pPr marL="1378092" indent="0">
              <a:buNone/>
              <a:defRPr sz="431"/>
            </a:lvl8pPr>
            <a:lvl9pPr marL="1574963" indent="0">
              <a:buNone/>
              <a:defRPr sz="4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1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97" y="157207"/>
            <a:ext cx="3414832" cy="57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7" y="786033"/>
            <a:ext cx="3414832" cy="187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97" y="2736762"/>
            <a:ext cx="890826" cy="157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2433-5A34-4F20-B8EF-DEE76083B2C8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494" y="2736762"/>
            <a:ext cx="1336238" cy="157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202" y="2736762"/>
            <a:ext cx="890826" cy="157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D00D4-C373-4D1E-BECC-51FDF2B7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1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93741" rtl="0" eaLnBrk="1" latinLnBrk="0" hangingPunct="1">
        <a:lnSpc>
          <a:spcPct val="90000"/>
        </a:lnSpc>
        <a:spcBef>
          <a:spcPct val="0"/>
        </a:spcBef>
        <a:buNone/>
        <a:defRPr sz="18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435" indent="-98435" algn="l" defTabSz="393741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206" kern="1200">
          <a:solidFill>
            <a:schemeClr val="tx1"/>
          </a:solidFill>
          <a:latin typeface="+mn-lt"/>
          <a:ea typeface="+mn-ea"/>
          <a:cs typeface="+mn-cs"/>
        </a:defRPr>
      </a:lvl1pPr>
      <a:lvl2pPr marL="295305" indent="-98435" algn="l" defTabSz="393741" rtl="0" eaLnBrk="1" latinLnBrk="0" hangingPunct="1">
        <a:lnSpc>
          <a:spcPct val="90000"/>
        </a:lnSpc>
        <a:spcBef>
          <a:spcPts val="215"/>
        </a:spcBef>
        <a:buFont typeface="Arial" panose="020B0604020202020204" pitchFamily="34" charset="0"/>
        <a:buChar char="•"/>
        <a:defRPr sz="1033" kern="1200">
          <a:solidFill>
            <a:schemeClr val="tx1"/>
          </a:solidFill>
          <a:latin typeface="+mn-lt"/>
          <a:ea typeface="+mn-ea"/>
          <a:cs typeface="+mn-cs"/>
        </a:defRPr>
      </a:lvl2pPr>
      <a:lvl3pPr marL="492176" indent="-98435" algn="l" defTabSz="393741" rtl="0" eaLnBrk="1" latinLnBrk="0" hangingPunct="1">
        <a:lnSpc>
          <a:spcPct val="90000"/>
        </a:lnSpc>
        <a:spcBef>
          <a:spcPts val="215"/>
        </a:spcBef>
        <a:buFont typeface="Arial" panose="020B0604020202020204" pitchFamily="34" charset="0"/>
        <a:buChar char="•"/>
        <a:defRPr sz="861" kern="1200">
          <a:solidFill>
            <a:schemeClr val="tx1"/>
          </a:solidFill>
          <a:latin typeface="+mn-lt"/>
          <a:ea typeface="+mn-ea"/>
          <a:cs typeface="+mn-cs"/>
        </a:defRPr>
      </a:lvl3pPr>
      <a:lvl4pPr marL="689046" indent="-98435" algn="l" defTabSz="393741" rtl="0" eaLnBrk="1" latinLnBrk="0" hangingPunct="1">
        <a:lnSpc>
          <a:spcPct val="90000"/>
        </a:lnSpc>
        <a:spcBef>
          <a:spcPts val="215"/>
        </a:spcBef>
        <a:buFont typeface="Arial" panose="020B0604020202020204" pitchFamily="34" charset="0"/>
        <a:buChar char="•"/>
        <a:defRPr sz="775" kern="1200">
          <a:solidFill>
            <a:schemeClr val="tx1"/>
          </a:solidFill>
          <a:latin typeface="+mn-lt"/>
          <a:ea typeface="+mn-ea"/>
          <a:cs typeface="+mn-cs"/>
        </a:defRPr>
      </a:lvl4pPr>
      <a:lvl5pPr marL="885916" indent="-98435" algn="l" defTabSz="393741" rtl="0" eaLnBrk="1" latinLnBrk="0" hangingPunct="1">
        <a:lnSpc>
          <a:spcPct val="90000"/>
        </a:lnSpc>
        <a:spcBef>
          <a:spcPts val="215"/>
        </a:spcBef>
        <a:buFont typeface="Arial" panose="020B0604020202020204" pitchFamily="34" charset="0"/>
        <a:buChar char="•"/>
        <a:defRPr sz="775" kern="1200">
          <a:solidFill>
            <a:schemeClr val="tx1"/>
          </a:solidFill>
          <a:latin typeface="+mn-lt"/>
          <a:ea typeface="+mn-ea"/>
          <a:cs typeface="+mn-cs"/>
        </a:defRPr>
      </a:lvl5pPr>
      <a:lvl6pPr marL="1082787" indent="-98435" algn="l" defTabSz="393741" rtl="0" eaLnBrk="1" latinLnBrk="0" hangingPunct="1">
        <a:lnSpc>
          <a:spcPct val="90000"/>
        </a:lnSpc>
        <a:spcBef>
          <a:spcPts val="215"/>
        </a:spcBef>
        <a:buFont typeface="Arial" panose="020B0604020202020204" pitchFamily="34" charset="0"/>
        <a:buChar char="•"/>
        <a:defRPr sz="775" kern="1200">
          <a:solidFill>
            <a:schemeClr val="tx1"/>
          </a:solidFill>
          <a:latin typeface="+mn-lt"/>
          <a:ea typeface="+mn-ea"/>
          <a:cs typeface="+mn-cs"/>
        </a:defRPr>
      </a:lvl6pPr>
      <a:lvl7pPr marL="1279657" indent="-98435" algn="l" defTabSz="393741" rtl="0" eaLnBrk="1" latinLnBrk="0" hangingPunct="1">
        <a:lnSpc>
          <a:spcPct val="90000"/>
        </a:lnSpc>
        <a:spcBef>
          <a:spcPts val="215"/>
        </a:spcBef>
        <a:buFont typeface="Arial" panose="020B0604020202020204" pitchFamily="34" charset="0"/>
        <a:buChar char="•"/>
        <a:defRPr sz="775" kern="1200">
          <a:solidFill>
            <a:schemeClr val="tx1"/>
          </a:solidFill>
          <a:latin typeface="+mn-lt"/>
          <a:ea typeface="+mn-ea"/>
          <a:cs typeface="+mn-cs"/>
        </a:defRPr>
      </a:lvl7pPr>
      <a:lvl8pPr marL="1476527" indent="-98435" algn="l" defTabSz="393741" rtl="0" eaLnBrk="1" latinLnBrk="0" hangingPunct="1">
        <a:lnSpc>
          <a:spcPct val="90000"/>
        </a:lnSpc>
        <a:spcBef>
          <a:spcPts val="215"/>
        </a:spcBef>
        <a:buFont typeface="Arial" panose="020B0604020202020204" pitchFamily="34" charset="0"/>
        <a:buChar char="•"/>
        <a:defRPr sz="775" kern="1200">
          <a:solidFill>
            <a:schemeClr val="tx1"/>
          </a:solidFill>
          <a:latin typeface="+mn-lt"/>
          <a:ea typeface="+mn-ea"/>
          <a:cs typeface="+mn-cs"/>
        </a:defRPr>
      </a:lvl8pPr>
      <a:lvl9pPr marL="1673398" indent="-98435" algn="l" defTabSz="393741" rtl="0" eaLnBrk="1" latinLnBrk="0" hangingPunct="1">
        <a:lnSpc>
          <a:spcPct val="90000"/>
        </a:lnSpc>
        <a:spcBef>
          <a:spcPts val="215"/>
        </a:spcBef>
        <a:buFont typeface="Arial" panose="020B0604020202020204" pitchFamily="34" charset="0"/>
        <a:buChar char="•"/>
        <a:defRPr sz="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1pPr>
      <a:lvl2pPr marL="196870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2pPr>
      <a:lvl3pPr marL="393741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3pPr>
      <a:lvl4pPr marL="590611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4pPr>
      <a:lvl5pPr marL="787481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5pPr>
      <a:lvl6pPr marL="984352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6pPr>
      <a:lvl7pPr marL="1181222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7pPr>
      <a:lvl8pPr marL="1378092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8pPr>
      <a:lvl9pPr marL="1574963" algn="l" defTabSz="393741" rtl="0" eaLnBrk="1" latinLnBrk="0" hangingPunct="1">
        <a:defRPr sz="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8EF89D-D1E7-E60B-72D5-C194C882489E}"/>
              </a:ext>
            </a:extLst>
          </p:cNvPr>
          <p:cNvSpPr txBox="1"/>
          <p:nvPr/>
        </p:nvSpPr>
        <p:spPr>
          <a:xfrm>
            <a:off x="373401" y="197900"/>
            <a:ext cx="3452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Школьный волонтерский отряд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"</a:t>
            </a:r>
            <a:r>
              <a:rPr lang="ru-RU" sz="1200" b="1" dirty="0"/>
              <a:t>Подари улыбку"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Передаем гуманитарную помощь на исторические территории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0" y="1402595"/>
            <a:ext cx="1736241" cy="13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2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Передаем гуманитарную помощь нашим бойцам в зоне СВО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" y="882678"/>
            <a:ext cx="1757442" cy="13180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46" y="1541719"/>
            <a:ext cx="1863079" cy="12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/>
              <a:t>Помогаем солдатам, участникам </a:t>
            </a:r>
            <a:r>
              <a:rPr lang="ru-RU" sz="1400" b="1" dirty="0"/>
              <a:t>СВО, находящихся на лечении в госпитале.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8" y="816144"/>
            <a:ext cx="2161960" cy="16832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85" y="805911"/>
            <a:ext cx="1270135" cy="16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Плетем маскировочные сети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0" y="785813"/>
            <a:ext cx="2497666" cy="1873250"/>
          </a:xfrm>
        </p:spPr>
      </p:pic>
    </p:spTree>
    <p:extLst>
      <p:ext uri="{BB962C8B-B14F-4D97-AF65-F5344CB8AC3E}">
        <p14:creationId xmlns:p14="http://schemas.microsoft.com/office/powerpoint/2010/main" val="8443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Помогаем животным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0" y="785813"/>
            <a:ext cx="2497666" cy="1873250"/>
          </a:xfrm>
        </p:spPr>
      </p:pic>
    </p:spTree>
    <p:extLst>
      <p:ext uri="{BB962C8B-B14F-4D97-AF65-F5344CB8AC3E}">
        <p14:creationId xmlns:p14="http://schemas.microsoft.com/office/powerpoint/2010/main" val="332323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Проводим экологические акции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0" y="785813"/>
            <a:ext cx="2497666" cy="1873250"/>
          </a:xfrm>
        </p:spPr>
      </p:pic>
    </p:spTree>
    <p:extLst>
      <p:ext uri="{BB962C8B-B14F-4D97-AF65-F5344CB8AC3E}">
        <p14:creationId xmlns:p14="http://schemas.microsoft.com/office/powerpoint/2010/main" val="240188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Помогаем в детских домах и домах престарелых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2" y="785813"/>
            <a:ext cx="2348442" cy="1873250"/>
          </a:xfrm>
        </p:spPr>
      </p:pic>
    </p:spTree>
    <p:extLst>
      <p:ext uri="{BB962C8B-B14F-4D97-AF65-F5344CB8AC3E}">
        <p14:creationId xmlns:p14="http://schemas.microsoft.com/office/powerpoint/2010/main" val="1002203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143</TotalTime>
  <Words>48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Передаем гуманитарную помощь нашим бойцам в зоне СВО</vt:lpstr>
      <vt:lpstr>Помогаем солдатам, участникам СВО, находящихся на лечении в госпитале.</vt:lpstr>
      <vt:lpstr>Плетем маскировочные сети</vt:lpstr>
      <vt:lpstr>Помогаем животным</vt:lpstr>
      <vt:lpstr>Проводим экологические акции</vt:lpstr>
      <vt:lpstr>Помогаем в детских домах и домах престарелых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 Bekow</dc:creator>
  <cp:lastModifiedBy>Пользователь</cp:lastModifiedBy>
  <cp:revision>24</cp:revision>
  <dcterms:created xsi:type="dcterms:W3CDTF">2024-03-05T12:15:46Z</dcterms:created>
  <dcterms:modified xsi:type="dcterms:W3CDTF">2025-04-01T07:37:57Z</dcterms:modified>
</cp:coreProperties>
</file>