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2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8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7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6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9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39D0-F0B4-4152-AFEE-AA3DFCD23AA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9F2B-9F04-4DEC-B7DA-61D0F91C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429" y="273269"/>
            <a:ext cx="9385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БЛАГОТВОРИТЕЛЬНЫЙ ФОНД ПОМОЩИ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БЕЗДОМНЫМ ЖИВОТНЫМ Г.УХТА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«ДОБРЫЙ ГОРОД»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5" y="1842929"/>
            <a:ext cx="6096000" cy="50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6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849" y="105102"/>
            <a:ext cx="4508937" cy="6679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БЛАГОДАРНОСТЬЮ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Корма сухие и влажные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Крупы (кроме перловки и манки)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Консервы специальные для собак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Паштеты для кошек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Мясное (мясо, суповой набор)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Стройматериалы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Инструменты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Медикаменты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Бинты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Шприцы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Гигиенические впитывающие пеленки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Средства первичной обработки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препараты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Амуниция (ошейники и поводки)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Подстилки (тёплые вещи)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Лакомства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Фурминаторы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(уход за шерстью)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Переноски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Наполнители для кошачьего туалета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56" y="397825"/>
            <a:ext cx="299720" cy="299720"/>
          </a:xfrm>
          <a:prstGeom prst="rect">
            <a:avLst/>
          </a:prstGeom>
        </p:spPr>
      </p:pic>
      <p:pic>
        <p:nvPicPr>
          <p:cNvPr id="10" name="Рисунок 9" descr="Whatsapp Logo Vector Art, Icons, and Graphics for Free Downloa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77" y="378457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Telegram 4k Ultra HD Wallpaper | Background Image | 3840x216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19361"/>
          <a:stretch/>
        </p:blipFill>
        <p:spPr bwMode="auto">
          <a:xfrm>
            <a:off x="9574828" y="397825"/>
            <a:ext cx="287655" cy="27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Viber PNG Photo | PNG Al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37" y="39274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956" y="740407"/>
            <a:ext cx="2182884" cy="4938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68663" y="1300583"/>
            <a:ext cx="5055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РЕКВИЗИТЫ ДЛЯ ФИНАНСОВОЙ ПОМОЩИ: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Получатель: БФ «Добрый Город».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ИНН: 1102078329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Счет получателя: 40703810028000000119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наименование банка: ОТДЕЛЕНИЕ № 8617 СБЕРБАНКА РОССИИ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Корреспондентский счет:30101810400000000640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БИК:048702640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ОГРН:1161101056159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7" y="4372303"/>
            <a:ext cx="2575035" cy="22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889" y="199699"/>
            <a:ext cx="4792718" cy="638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ВОЛОНТЕРСКАЯ ПОМОЩЬ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Автопомощь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(перевозка животных, сбор вещей и материалов)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Сопровождение животных (в клинику, выставки и другие мероприятия)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Фотопомощь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(очень важны качественные фотографии)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Выгул собак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Социализация собак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Общение с собаками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Уборка вольеров и территории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Опека конкретных животных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Пиар (социальные сети, газеты, расклеивание листовок, брошюр)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Передежка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Поиск хозяев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Реклама и дизайн (разработка листовок, буклетов, визиток написание и размещение)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19" y="199700"/>
            <a:ext cx="4982233" cy="62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951" y="662152"/>
            <a:ext cx="104577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Мы – первый и на данный момент единственный в Ухте благотворительный фонд помощи бездомным животным «Добрый Город» – объединение людей, верящих, что мы в силах помочь братьям нашим меньшим гармонично и безопасно сосуществовать в городской среде.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Благотворительный фонд помощи животным «Добрый Город» зарегистрирован как юридическое лицо в 2016 году. Однако все учредители фонда уже много лет помогают бездомным животным. Благодаря нашим усилиям и усилиям наших сторонников многие собаки и кошки были спасены, стерилизованы, нашли новый дом.</a:t>
            </a:r>
          </a:p>
          <a:p>
            <a:pPr algn="ctr"/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За 10 лет более 5000 животных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обрели свой дом!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Объединившись, мы можем добиться большего результата и более эффективно помогать тем, кто нуждается в помощи.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Мы одинаково любим и тех животных у кого есть свой дом, и тех, у кого дома пока нет. Наша задача сделать так, чтобы те, у кого дом есть – никогда не потеряли его, а те, у кого нет дома – обрели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79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745" y="620109"/>
            <a:ext cx="108571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Они нуждаются в нашей помощи, помогите нам помочь им!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У нашего Фонда нет государственного финансирования. Мы существуем исключительно за счет добровольных пожертвований и помощи волонтеров (таких же обычных людей, как и вы), которые берут животных на передержку, курируют, и делают всю остальную работу в свободное время.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В 2016 году у нас появился пункт передержки для собак, благодаря которому мы смогли запустить в нашем городе программу ОСВВ – Отлов - Стерилизация - Вакцинация - Возврат. Многие из вас заметили на улицах бездомных собак с биркой в ухе – эти животные не несут агрессии, а также потомства.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Со временем пункт передержки заполнился животными. Сейчас в пункте передержки для собак находятся более 350 собак, которые нуждаются в заботе, уходе и в новом доме.</a:t>
            </a:r>
          </a:p>
        </p:txBody>
      </p:sp>
    </p:spTree>
    <p:extLst>
      <p:ext uri="{BB962C8B-B14F-4D97-AF65-F5344CB8AC3E}">
        <p14:creationId xmlns:p14="http://schemas.microsoft.com/office/powerpoint/2010/main" val="36976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034" y="335847"/>
            <a:ext cx="105418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Каждые выходные вы можете посетить приют, пообщаться с собаками или выбрать питомца на постоянное место жительства!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Каждый день мы спасаем животных, попавших в беду. Огромное количество животных, находящиеся и находившиеся под опекой фонда были подобраны с улиц нашего города искалеченными, отравленными, сбитыми под колесами машин, отстреленные, избитые.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 проблему жестокого обращения с животными в нашем городе!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Только все вместе мы можем сделать наш город действительно «добрым». Мы очень просим не оставаться равнодушными к проблеме бездомных животных в нашем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255129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3076" y="582097"/>
            <a:ext cx="1003737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другом, приезжай в гости!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Животным очень важно общение с человеком – социальные навыки помогут им быстрее найти хозяина. Приезжайте поиграть, погулять и просто провести время!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другом, расскажи!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поддержка и  участие помогут животным из приютов встретить своего человека, привлечь новых волонтеров. Постоянных сотрудников всего несколько человек, поэтому помощь волонтеров требуется всегда!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другом, не проходи мимо того, кто нуждается в твоей помощи!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Каждый может делать это в силу своих возможностей.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108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2" y="757097"/>
            <a:ext cx="8897257" cy="52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2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710</Words>
  <Application>Microsoft Office PowerPoint</Application>
  <PresentationFormat>Широкоэкранный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"СОГАЗ"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Цветкова Екатерина Валериевна</dc:creator>
  <cp:lastModifiedBy>79129430983</cp:lastModifiedBy>
  <cp:revision>20</cp:revision>
  <dcterms:created xsi:type="dcterms:W3CDTF">2023-02-07T06:25:50Z</dcterms:created>
  <dcterms:modified xsi:type="dcterms:W3CDTF">2023-02-07T13:18:35Z</dcterms:modified>
</cp:coreProperties>
</file>