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898" r:id="rId1"/>
  </p:sldMasterIdLst>
  <p:notesMasterIdLst>
    <p:notesMasterId r:id="rId11"/>
  </p:notesMasterIdLst>
  <p:handoutMasterIdLst>
    <p:handoutMasterId r:id="rId12"/>
  </p:handoutMasterIdLst>
  <p:sldIdLst>
    <p:sldId id="720" r:id="rId2"/>
    <p:sldId id="773" r:id="rId3"/>
    <p:sldId id="780" r:id="rId4"/>
    <p:sldId id="779" r:id="rId5"/>
    <p:sldId id="789" r:id="rId6"/>
    <p:sldId id="790" r:id="rId7"/>
    <p:sldId id="791" r:id="rId8"/>
    <p:sldId id="793" r:id="rId9"/>
    <p:sldId id="782" r:id="rId10"/>
  </p:sldIdLst>
  <p:sldSz cx="9144000" cy="6858000" type="screen4x3"/>
  <p:notesSz cx="6815138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59B29"/>
    <a:srgbClr val="7CBF33"/>
    <a:srgbClr val="006600"/>
    <a:srgbClr val="18869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62" autoAdjust="0"/>
    <p:restoredTop sz="92185" autoAdjust="0"/>
  </p:normalViewPr>
  <p:slideViewPr>
    <p:cSldViewPr>
      <p:cViewPr>
        <p:scale>
          <a:sx n="90" d="100"/>
          <a:sy n="90" d="100"/>
        </p:scale>
        <p:origin x="-128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4338" cy="496888"/>
          </a:xfrm>
          <a:prstGeom prst="rect">
            <a:avLst/>
          </a:prstGeom>
        </p:spPr>
        <p:txBody>
          <a:bodyPr vert="horz" lIns="91478" tIns="45739" rIns="91478" bIns="4573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4337" cy="496888"/>
          </a:xfrm>
          <a:prstGeom prst="rect">
            <a:avLst/>
          </a:prstGeom>
        </p:spPr>
        <p:txBody>
          <a:bodyPr vert="horz" lIns="91478" tIns="45739" rIns="91478" bIns="4573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02C234-31C6-4625-9A7D-0FB4B2A45058}" type="datetimeFigureOut">
              <a:rPr lang="ru-RU"/>
              <a:pPr>
                <a:defRPr/>
              </a:pPr>
              <a:t>21.04.2026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4338" cy="496887"/>
          </a:xfrm>
          <a:prstGeom prst="rect">
            <a:avLst/>
          </a:prstGeom>
        </p:spPr>
        <p:txBody>
          <a:bodyPr vert="horz" lIns="91478" tIns="45739" rIns="91478" bIns="4573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4337" cy="496887"/>
          </a:xfrm>
          <a:prstGeom prst="rect">
            <a:avLst/>
          </a:prstGeom>
        </p:spPr>
        <p:txBody>
          <a:bodyPr vert="horz" lIns="91478" tIns="45739" rIns="91478" bIns="4573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96A84A-CACC-4E6E-A75F-73795CBB3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081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4338" cy="496888"/>
          </a:xfrm>
          <a:prstGeom prst="rect">
            <a:avLst/>
          </a:prstGeom>
        </p:spPr>
        <p:txBody>
          <a:bodyPr vert="horz" lIns="91478" tIns="45739" rIns="91478" bIns="4573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4337" cy="496888"/>
          </a:xfrm>
          <a:prstGeom prst="rect">
            <a:avLst/>
          </a:prstGeom>
        </p:spPr>
        <p:txBody>
          <a:bodyPr vert="horz" lIns="91478" tIns="45739" rIns="91478" bIns="4573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6421EE-E06A-4800-9FA8-058390164885}" type="datetimeFigureOut">
              <a:rPr lang="ru-RU"/>
              <a:pPr>
                <a:defRPr/>
              </a:pPr>
              <a:t>21.04.2026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3638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8" tIns="45739" rIns="91478" bIns="4573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3575"/>
          </a:xfrm>
          <a:prstGeom prst="rect">
            <a:avLst/>
          </a:prstGeom>
        </p:spPr>
        <p:txBody>
          <a:bodyPr vert="horz" lIns="91478" tIns="45739" rIns="91478" bIns="4573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4338" cy="496887"/>
          </a:xfrm>
          <a:prstGeom prst="rect">
            <a:avLst/>
          </a:prstGeom>
        </p:spPr>
        <p:txBody>
          <a:bodyPr vert="horz" lIns="91478" tIns="45739" rIns="91478" bIns="4573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4337" cy="496887"/>
          </a:xfrm>
          <a:prstGeom prst="rect">
            <a:avLst/>
          </a:prstGeom>
        </p:spPr>
        <p:txBody>
          <a:bodyPr vert="horz" lIns="91478" tIns="45739" rIns="91478" bIns="4573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90F4A2-4D4E-46B2-8A37-C239CC98B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1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Титульный слайд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291" indent="-28357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294" indent="-2268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011" indent="-2268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1729" indent="-2268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447" indent="-226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164" indent="-226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2881" indent="-226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6599" indent="-226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A71C4E2-4AD9-4640-9F35-40131A4A9BFB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5760-7743-4806-AA11-F0E5494DE88A}" type="datetime1">
              <a:rPr lang="ru-RU"/>
              <a:pPr>
                <a:defRPr/>
              </a:pPr>
              <a:t>21.04.2026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8669F-DC91-4F9A-8793-FE11A12FE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01814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C7EA2-0BD6-4214-B1B3-F35DE17C11C2}" type="datetime1">
              <a:rPr lang="ru-RU"/>
              <a:pPr>
                <a:defRPr/>
              </a:pPr>
              <a:t>21.04.2026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81475-6933-4478-8E79-DE3812EB84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8640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CD08B-A7D3-4225-A515-189F90B64361}" type="datetime1">
              <a:rPr lang="ru-RU"/>
              <a:pPr>
                <a:defRPr/>
              </a:pPr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58D05-68BF-427D-BCD8-38C61DB0F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16953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980C1-329D-48F4-849D-F5484C03CCBF}" type="datetime1">
              <a:rPr lang="ru-RU"/>
              <a:pPr>
                <a:defRPr/>
              </a:pPr>
              <a:t>21.04.2026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6F419C7-301D-4D55-A1C4-E431E317A1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65933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D71CF-F341-4D2F-885B-825776A82898}" type="datetime1">
              <a:rPr lang="ru-RU"/>
              <a:pPr>
                <a:defRPr/>
              </a:pPr>
              <a:t>21.04.2026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74532-164A-4F25-912A-0F3CBB3A7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5512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A2063-DC3D-4DFF-85A3-0356FC91716F}" type="datetime1">
              <a:rPr lang="ru-RU"/>
              <a:pPr>
                <a:defRPr/>
              </a:pPr>
              <a:t>21.04.2026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0D629-ED47-48D6-8B90-9AA430BB52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35995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CB69F-2C1E-4B3D-987D-9205DB56EB1E}" type="datetime1">
              <a:rPr lang="ru-RU"/>
              <a:pPr>
                <a:defRPr/>
              </a:pPr>
              <a:t>21.04.2026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D55D4-E231-4AFC-A801-4EB22B494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4093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7F551-7504-46CF-9EE4-279ECD785C47}" type="datetime1">
              <a:rPr lang="ru-RU"/>
              <a:pPr>
                <a:defRPr/>
              </a:pPr>
              <a:t>21.04.2026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Эффективное управление временем и ресурсами.                                                                                            </a:t>
            </a:r>
            <a:fld id="{C70326D1-8F09-44AA-95E2-C34C606EE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90798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4F88F-488F-4C2B-9C69-0CE573B7F298}" type="datetime1">
              <a:rPr lang="ru-RU"/>
              <a:pPr>
                <a:defRPr/>
              </a:pPr>
              <a:t>21.04.2026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C9DFA-7216-4524-BFBA-8B15693866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333039"/>
      </p:ext>
    </p:extLst>
  </p:cSld>
  <p:clrMapOvr>
    <a:masterClrMapping/>
  </p:clrMapOvr>
  <p:transition spd="slow">
    <p:fade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70758-37A9-434B-A87D-F0E4C3F23723}" type="datetime1">
              <a:rPr lang="ru-RU"/>
              <a:pPr>
                <a:defRPr/>
              </a:pPr>
              <a:t>21.04.2026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93262-E263-4A32-9A9F-C1C753EF0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2751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B13CC-6629-47AF-94E5-9DAEB11C2923}" type="datetime1">
              <a:rPr lang="ru-RU"/>
              <a:pPr>
                <a:defRPr/>
              </a:pPr>
              <a:t>21.04.2026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A31B0-FD8C-4154-9D9F-32B5B64EA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7274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7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3020DA-DDF4-4DA7-8C82-EB0AFA4D2005}" type="datetime1">
              <a:rPr lang="ru-RU"/>
              <a:pPr>
                <a:defRPr/>
              </a:pPr>
              <a:t>21.04.2026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55360F-194D-48B2-9A67-809E82692E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19" r:id="rId1"/>
    <p:sldLayoutId id="2147486120" r:id="rId2"/>
    <p:sldLayoutId id="2147486121" r:id="rId3"/>
    <p:sldLayoutId id="2147486122" r:id="rId4"/>
    <p:sldLayoutId id="2147486123" r:id="rId5"/>
    <p:sldLayoutId id="2147486124" r:id="rId6"/>
    <p:sldLayoutId id="2147486125" r:id="rId7"/>
    <p:sldLayoutId id="2147486126" r:id="rId8"/>
    <p:sldLayoutId id="2147486127" r:id="rId9"/>
    <p:sldLayoutId id="2147486128" r:id="rId10"/>
    <p:sldLayoutId id="2147486129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8" descr="volok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03225"/>
            <a:ext cx="11303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2"/>
          <p:cNvSpPr>
            <a:spLocks noChangeArrowheads="1"/>
          </p:cNvSpPr>
          <p:nvPr/>
        </p:nvSpPr>
        <p:spPr bwMode="auto">
          <a:xfrm>
            <a:off x="481012" y="3573016"/>
            <a:ext cx="81422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dirty="0">
                <a:latin typeface="Franklin Gothic Medium" pitchFamily="34" charset="0"/>
              </a:rPr>
              <a:t>ПРЕЗЕНТАЦИЯ ПРОЕКТА</a:t>
            </a:r>
            <a:br>
              <a:rPr lang="ru-RU" altLang="ru-RU" sz="2400" dirty="0">
                <a:latin typeface="Franklin Gothic Medium" pitchFamily="34" charset="0"/>
              </a:rPr>
            </a:br>
            <a:r>
              <a:rPr lang="ru-RU" altLang="ru-RU" sz="2400" dirty="0" smtClean="0">
                <a:latin typeface="Franklin Gothic Medium" pitchFamily="34" charset="0"/>
              </a:rPr>
              <a:t>«Зелёная </a:t>
            </a:r>
            <a:r>
              <a:rPr lang="ru-RU" altLang="ru-RU" sz="2400" dirty="0">
                <a:latin typeface="Franklin Gothic Medium" pitchFamily="34" charset="0"/>
              </a:rPr>
              <a:t>страница: создание зоны отдыха в </a:t>
            </a:r>
            <a:r>
              <a:rPr lang="ru-RU" altLang="ru-RU" sz="2400" dirty="0" smtClean="0">
                <a:latin typeface="Franklin Gothic Medium" pitchFamily="34" charset="0"/>
              </a:rPr>
              <a:t>парке</a:t>
            </a:r>
            <a:r>
              <a:rPr lang="ru-RU" altLang="ru-RU" dirty="0" smtClean="0"/>
              <a:t>»</a:t>
            </a:r>
            <a:endParaRPr lang="ru-RU" altLang="ru-RU" dirty="0">
              <a:latin typeface="Franklin Gothic Medium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419C7-301D-4D55-A1C4-E431E317A134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5" name="Picture 2" descr="F:\проект 2021\b2N0b2JlcjMxLnJ1L21lZGlhL2ZpbGVyX3B1YmxpY190aHVtYm5haWxzL2ZpbGVyX3B1YmxpYy9iNC9iYS9iNGJhMDg5NC00ODAzLTQwMmEtOWYzMS1lMGY1NTIyMWM5MjYvbm92YWlhLmpwZ19fNzUweDQxNV9xOTBfY3JvcC1UcnVlX3N1YnNhbXBsaW5nLTJfdXBzY2FsZS5qcGc_X19pZD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6264696" cy="3466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4797152"/>
            <a:ext cx="7704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Волоконовская</a:t>
            </a:r>
            <a:r>
              <a:rPr lang="ru-RU" b="1" dirty="0" smtClean="0"/>
              <a:t> центральная библиотека </a:t>
            </a:r>
            <a:r>
              <a:rPr lang="ru-RU" b="1" dirty="0"/>
              <a:t>– это не просто место, где можно найти и прочесть нужную книгу. Это творческая лаборатория, объединяющая самых разных людей и позволяющая раскрыть таланты.</a:t>
            </a:r>
          </a:p>
          <a:p>
            <a:pPr algn="just"/>
            <a:endParaRPr lang="ru-RU" b="1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60432" y="6524625"/>
            <a:ext cx="531168" cy="3333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6206E51-8E21-4A1B-B4C6-64570B62C3F4}" type="slidenum">
              <a:rPr lang="ru-RU" sz="1400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4098" name="Picture 2" descr="F:\проект 2021\Новая папка (2)\_Hj7NdquT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5"/>
            <a:ext cx="5004048" cy="3753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F:\проект 2021\Новая папка (2)\DSCF7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140968"/>
            <a:ext cx="4603164" cy="3452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111552" y="1196752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 парке культуры о отдыха проходят все районные мероприятия, в которых библиотека всегда принимает участие, организуя работу литературных  площадок. 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251520" y="4906208"/>
            <a:ext cx="38884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Цель: создание  пространства для организации досуга подростков и молодежи  на открытом воздухе в летний </a:t>
            </a:r>
            <a:r>
              <a:rPr lang="ru-RU" dirty="0" smtClean="0"/>
              <a:t>период.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проект 2021\Парк\83aa99_3af4e484163844a3b77f773bcbf04421_m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96952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60432" y="6524625"/>
            <a:ext cx="531168" cy="3333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6206E51-8E21-4A1B-B4C6-64570B62C3F4}" type="slidenum">
              <a:rPr lang="ru-RU" sz="1400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304800" y="404813"/>
            <a:ext cx="86868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200" dirty="0" smtClean="0"/>
              <a:t/>
            </a:r>
            <a:br>
              <a:rPr lang="ru-RU" altLang="ru-RU" sz="2200" dirty="0" smtClean="0"/>
            </a:br>
            <a:r>
              <a:rPr lang="ru-RU" altLang="ru-RU" sz="2200" dirty="0" smtClean="0"/>
              <a:t>Задачи:</a:t>
            </a:r>
            <a:br>
              <a:rPr lang="ru-RU" altLang="ru-RU" sz="2200" dirty="0" smtClean="0"/>
            </a:br>
            <a:endParaRPr lang="ru-RU" altLang="ru-RU" sz="2200" dirty="0" smtClean="0"/>
          </a:p>
        </p:txBody>
      </p:sp>
      <p:pic>
        <p:nvPicPr>
          <p:cNvPr id="7" name="Picture 5" descr="F:\проект 2021\Парк\HrVHxuYG3h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41" y="1196753"/>
            <a:ext cx="4754383" cy="316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788024" y="1556792"/>
            <a:ext cx="3937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</a:t>
            </a:r>
            <a:r>
              <a:rPr lang="ru-RU" dirty="0" smtClean="0"/>
              <a:t>.Оборудовать  </a:t>
            </a:r>
            <a:r>
              <a:rPr lang="ru-RU" dirty="0"/>
              <a:t>пространство для организации досуга подростков и молодежи  на открытом воздухе в летний период.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221088"/>
            <a:ext cx="31323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2.</a:t>
            </a:r>
            <a:r>
              <a:rPr lang="ru-RU" dirty="0" smtClean="0"/>
              <a:t>Привлечь </a:t>
            </a:r>
            <a:r>
              <a:rPr lang="ru-RU" dirty="0"/>
              <a:t>к чтению молодежь поселка с помощью организации качественных библиотечных мероприятий.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419C7-301D-4D55-A1C4-E431E317A134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6150" name="Picture 6" descr="C:\Users\Карина\Desktop\Screensho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24744"/>
            <a:ext cx="6012160" cy="3265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F:\проект 2021\Новая папка (2)\IMG_04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2" y="3356992"/>
            <a:ext cx="4668011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827584" y="1484784"/>
            <a:ext cx="23042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3.</a:t>
            </a:r>
            <a:r>
              <a:rPr lang="ru-RU" dirty="0" smtClean="0"/>
              <a:t>Повысить </a:t>
            </a:r>
            <a:r>
              <a:rPr lang="ru-RU" dirty="0"/>
              <a:t>престиж библиотеки в молодежной среде.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100" dirty="0" smtClean="0"/>
              <a:t/>
            </a:r>
            <a:br>
              <a:rPr lang="ru-RU" altLang="ru-RU" sz="2100" dirty="0" smtClean="0"/>
            </a:br>
            <a:endParaRPr lang="ru-RU" sz="2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419C7-301D-4D55-A1C4-E431E317A134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7171" name="Picture 3" descr="F:\проект 2021\Парк\xGG3IO1Jc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5361618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F:\проект 2021\Парк\8fgxk1iCpL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9" y="1196752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1772816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Ежедневно парк посещает большое количество жителей и гостей поселка. </a:t>
            </a:r>
            <a:endParaRPr lang="ru-RU" b="1" dirty="0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F:\проект 2021\Парк\IlSx82Bd71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01008"/>
            <a:ext cx="4716651" cy="314320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4968552" cy="2232248"/>
          </a:xfrm>
        </p:spPr>
        <p:txBody>
          <a:bodyPr/>
          <a:lstStyle/>
          <a:p>
            <a:pPr algn="just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В течение всего летнего периода,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во  время работы летних школьных  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лагерей, ежедневно привозят 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детей в парк со всех школ округа.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419C7-301D-4D55-A1C4-E431E317A134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8197" name="Picture 5" descr="F:\проект 2021\Парк\GP2HeyOh8P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1340768"/>
            <a:ext cx="4355975" cy="3266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/>
          </a:bodyPr>
          <a:lstStyle/>
          <a:p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(ОПИСАНИЕ СИТУАЦИИ «КАК БУДЕТ»)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419C7-301D-4D55-A1C4-E431E317A134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3" name="Picture 2" descr="F:\Screensho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59"/>
            <a:ext cx="6490418" cy="3554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:\проект 2021\14knjiznica_pod_krosnjami-fotoNadaZgank_2891_orig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4176464" cy="2784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532440" y="6597352"/>
            <a:ext cx="459160" cy="26064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6206E51-8E21-4A1B-B4C6-64570B62C3F4}" type="slidenum">
              <a:rPr lang="ru-RU" sz="1400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304800" y="404813"/>
            <a:ext cx="86868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200" dirty="0" smtClean="0"/>
              <a:t>ВВЕДЕНИЕ  В ПРЕДМЕТНУЮ ОБЛАСТЬ</a:t>
            </a:r>
            <a:br>
              <a:rPr lang="ru-RU" altLang="ru-RU" sz="2200" dirty="0" smtClean="0"/>
            </a:br>
            <a:r>
              <a:rPr lang="ru-RU" altLang="ru-RU" sz="2200" dirty="0" smtClean="0"/>
              <a:t>(ОПИСАНИЕ СИТУАЦИИ «КАК будет»)</a:t>
            </a:r>
            <a:br>
              <a:rPr lang="ru-RU" altLang="ru-RU" sz="2200" dirty="0" smtClean="0"/>
            </a:br>
            <a:endParaRPr lang="ru-RU" altLang="ru-RU" sz="22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843951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Ожидаемые </a:t>
            </a:r>
            <a:r>
              <a:rPr lang="ru-RU" dirty="0"/>
              <a:t>результаты </a:t>
            </a:r>
            <a:r>
              <a:rPr lang="ru-RU" dirty="0" smtClean="0"/>
              <a:t>проекта:</a:t>
            </a:r>
            <a:endParaRPr lang="ru-RU" dirty="0"/>
          </a:p>
          <a:p>
            <a:r>
              <a:rPr lang="ru-RU" dirty="0"/>
              <a:t>Реализация мероприятий проекта позволит привлечь </a:t>
            </a:r>
            <a:r>
              <a:rPr lang="ru-RU" dirty="0" smtClean="0"/>
              <a:t>молодых </a:t>
            </a:r>
            <a:r>
              <a:rPr lang="ru-RU" dirty="0"/>
              <a:t>людей </a:t>
            </a:r>
            <a:r>
              <a:rPr lang="ru-RU" dirty="0" smtClean="0"/>
              <a:t>к </a:t>
            </a:r>
            <a:r>
              <a:rPr lang="ru-RU" dirty="0"/>
              <a:t>участию в творческой деятельности, чтению, развивающих программах библиотеки, таким образом, решая проблемы занятости подростков и молодежи и профилактики правонарушений.</a:t>
            </a:r>
          </a:p>
        </p:txBody>
      </p:sp>
      <p:pic>
        <p:nvPicPr>
          <p:cNvPr id="1027" name="Picture 3" descr="C:\Users\1\Desktop\проект 2021\Парк\EK9Xkllxaa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6" y="3797345"/>
            <a:ext cx="4064000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проект 2021\Парк\zN9gzcKvN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2943"/>
            <a:ext cx="4064000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30020</TotalTime>
  <Words>189</Words>
  <Application>Microsoft Office PowerPoint</Application>
  <PresentationFormat>Экран (4:3)</PresentationFormat>
  <Paragraphs>28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Презентация PowerPoint</vt:lpstr>
      <vt:lpstr>Презентация PowerPoint</vt:lpstr>
      <vt:lpstr>Презентация PowerPoint</vt:lpstr>
      <vt:lpstr> Задачи: </vt:lpstr>
      <vt:lpstr>Презентация PowerPoint</vt:lpstr>
      <vt:lpstr> </vt:lpstr>
      <vt:lpstr>Презентация PowerPoint</vt:lpstr>
      <vt:lpstr> (ОПИСАНИЕ СИТУАЦИИ «КАК БУДЕТ»)</vt:lpstr>
      <vt:lpstr>ВВЕДЕНИЕ  В ПРЕДМЕТНУЮ ОБЛАСТЬ (ОПИСАНИЕ СИТУАЦИИ «КАК будет») </vt:lpstr>
    </vt:vector>
  </TitlesOfParts>
  <Company>GUP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Kraevedy</cp:lastModifiedBy>
  <cp:revision>1393</cp:revision>
  <cp:lastPrinted>2014-11-10T08:00:40Z</cp:lastPrinted>
  <dcterms:created xsi:type="dcterms:W3CDTF">2010-02-20T13:06:54Z</dcterms:created>
  <dcterms:modified xsi:type="dcterms:W3CDTF">2026-04-21T08:19:02Z</dcterms:modified>
</cp:coreProperties>
</file>