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7" r:id="rId3"/>
    <p:sldId id="258" r:id="rId4"/>
    <p:sldId id="277" r:id="rId5"/>
    <p:sldId id="263" r:id="rId6"/>
    <p:sldId id="265" r:id="rId7"/>
    <p:sldId id="268" r:id="rId8"/>
    <p:sldId id="279" r:id="rId9"/>
    <p:sldId id="278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5484" autoAdjust="0"/>
  </p:normalViewPr>
  <p:slideViewPr>
    <p:cSldViewPr>
      <p:cViewPr varScale="1">
        <p:scale>
          <a:sx n="62" d="100"/>
          <a:sy n="62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B640-5144-4F52-8C66-5745E4CC44CB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80459-B35D-422A-9B16-C33A4DDEC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A25D-97E8-414D-B24A-953BCF7A02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alya\3D Objects\Мои документы\Ковалев\ФОТО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2448272" cy="2592288"/>
          </a:xfrm>
          <a:prstGeom prst="rect">
            <a:avLst/>
          </a:prstGeom>
          <a:noFill/>
        </p:spPr>
      </p:pic>
      <p:pic>
        <p:nvPicPr>
          <p:cNvPr id="1026" name="Picture 2" descr="C:\Users\Natalya\Desktop\74958177_2464887047105603_69112749196029460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524250" cy="2732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3024336" cy="22322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640960" cy="4032448"/>
          </a:xfrm>
        </p:spPr>
        <p:txBody>
          <a:bodyPr>
            <a:normAutofit fontScale="400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6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9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МЕЖДУНАРОДНЫЙ  ПРОЕКТ</a:t>
            </a:r>
          </a:p>
          <a:p>
            <a:r>
              <a:rPr lang="ru-RU" sz="90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«ГОРСТЬ  ЗЕМЛИ  РУССКОЙ»</a:t>
            </a:r>
          </a:p>
          <a:p>
            <a:r>
              <a:rPr lang="ru-RU" sz="5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– Канада</a:t>
            </a:r>
          </a:p>
          <a:p>
            <a:r>
              <a:rPr lang="ru-RU" sz="5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Курск – Торонто</a:t>
            </a:r>
          </a:p>
          <a:p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4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Руководитель  проекта – Константин КОВАЛЕВ</a:t>
            </a:r>
          </a:p>
          <a:p>
            <a:pPr algn="r"/>
            <a:r>
              <a:rPr lang="en-US" sz="3400" b="1" dirty="0" smtClean="0">
                <a:solidFill>
                  <a:schemeClr val="tx1"/>
                </a:solidFill>
                <a:latin typeface="Georgia" pitchFamily="18" charset="0"/>
              </a:rPr>
              <a:t>http</a:t>
            </a:r>
            <a:r>
              <a:rPr lang="ru-RU" sz="3400" b="1" dirty="0" smtClean="0">
                <a:solidFill>
                  <a:schemeClr val="tx1"/>
                </a:solidFill>
                <a:latin typeface="Georgia" pitchFamily="18" charset="0"/>
              </a:rPr>
              <a:t>://</a:t>
            </a:r>
            <a:r>
              <a:rPr lang="en-US" sz="3400" b="1" dirty="0" err="1" smtClean="0">
                <a:solidFill>
                  <a:schemeClr val="tx1"/>
                </a:solidFill>
                <a:latin typeface="Georgia" pitchFamily="18" charset="0"/>
              </a:rPr>
              <a:t>vk</a:t>
            </a:r>
            <a:r>
              <a:rPr lang="ru-RU" sz="34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r>
              <a:rPr lang="en-US" sz="3400" b="1" dirty="0" smtClean="0">
                <a:solidFill>
                  <a:schemeClr val="tx1"/>
                </a:solidFill>
                <a:latin typeface="Georgia" pitchFamily="18" charset="0"/>
              </a:rPr>
              <a:t>com</a:t>
            </a:r>
            <a:r>
              <a:rPr lang="ru-RU" sz="3400" b="1" dirty="0" smtClean="0">
                <a:solidFill>
                  <a:schemeClr val="tx1"/>
                </a:solidFill>
                <a:latin typeface="Georgia" pitchFamily="18" charset="0"/>
              </a:rPr>
              <a:t>/id451796476</a:t>
            </a:r>
          </a:p>
          <a:p>
            <a:pPr algn="r"/>
            <a:r>
              <a:rPr lang="en-US" sz="3400" b="1" dirty="0" smtClean="0">
                <a:solidFill>
                  <a:schemeClr val="tx1"/>
                </a:solidFill>
                <a:latin typeface="Georgia" pitchFamily="18" charset="0"/>
              </a:rPr>
              <a:t>http</a:t>
            </a:r>
            <a:r>
              <a:rPr lang="ru-RU" sz="3400" b="1" dirty="0" smtClean="0">
                <a:solidFill>
                  <a:schemeClr val="tx1"/>
                </a:solidFill>
                <a:latin typeface="Georgia" pitchFamily="18" charset="0"/>
              </a:rPr>
              <a:t>://</a:t>
            </a:r>
            <a:r>
              <a:rPr lang="en-US" sz="3400" b="1" dirty="0" err="1" smtClean="0">
                <a:solidFill>
                  <a:schemeClr val="tx1"/>
                </a:solidFill>
                <a:latin typeface="Georgia" pitchFamily="18" charset="0"/>
              </a:rPr>
              <a:t>vk</a:t>
            </a:r>
            <a:r>
              <a:rPr lang="ru-RU" sz="34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r>
              <a:rPr lang="en-US" sz="3400" b="1" dirty="0" smtClean="0">
                <a:solidFill>
                  <a:schemeClr val="tx1"/>
                </a:solidFill>
                <a:latin typeface="Georgia" pitchFamily="18" charset="0"/>
              </a:rPr>
              <a:t>com</a:t>
            </a:r>
            <a:r>
              <a:rPr lang="ru-RU" sz="3400" b="1" dirty="0" smtClean="0">
                <a:solidFill>
                  <a:schemeClr val="tx1"/>
                </a:solidFill>
                <a:latin typeface="Georgia" pitchFamily="18" charset="0"/>
              </a:rPr>
              <a:t>/</a:t>
            </a:r>
            <a:r>
              <a:rPr lang="ru-RU" sz="3400" b="1" dirty="0" err="1" smtClean="0">
                <a:solidFill>
                  <a:schemeClr val="tx1"/>
                </a:solidFill>
                <a:latin typeface="Georgia" pitchFamily="18" charset="0"/>
              </a:rPr>
              <a:t>gorstzemlirusskoi</a:t>
            </a:r>
            <a:endParaRPr lang="ru-RU" sz="3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/>
            <a:r>
              <a:rPr lang="ru-RU" sz="1800" dirty="0" smtClean="0">
                <a:latin typeface="Georgia" pitchFamily="18" charset="0"/>
              </a:rPr>
              <a:t> </a:t>
            </a:r>
          </a:p>
          <a:p>
            <a:pPr algn="r"/>
            <a:endParaRPr lang="ru-RU" sz="4400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КРЫМ АКТИВНО ПОДДЕРЖАЛ  АКЦИЮ «ГОРСТЬ ЗЕМЛИ РУССКОЙ»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latin typeface="Georgia" pitchFamily="18" charset="0"/>
              </a:rPr>
              <a:t>Члены Керченского отделения русскоговорящей общины Крыма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latin typeface="Georgia" pitchFamily="18" charset="0"/>
              </a:rPr>
              <a:t>Ребята из патриотического отряда «</a:t>
            </a:r>
            <a:r>
              <a:rPr lang="ru-RU" sz="1800" dirty="0" err="1" smtClean="0">
                <a:latin typeface="Georgia" pitchFamily="18" charset="0"/>
              </a:rPr>
              <a:t>Данко</a:t>
            </a:r>
            <a:r>
              <a:rPr lang="ru-RU" sz="1800" dirty="0" smtClean="0">
                <a:latin typeface="Georgia" pitchFamily="18" charset="0"/>
              </a:rPr>
              <a:t>» санаторной школы-интерната Феодосии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146" name="Picture 2" descr="C:\Users\Natalya\Desktop\Доброволец 2020\Фото\Капсула с землей из Керч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933" y="3284984"/>
            <a:ext cx="2346722" cy="3096344"/>
          </a:xfrm>
          <a:prstGeom prst="rect">
            <a:avLst/>
          </a:prstGeom>
          <a:noFill/>
        </p:spPr>
      </p:pic>
      <p:pic>
        <p:nvPicPr>
          <p:cNvPr id="6147" name="Picture 3" descr="C:\Users\Natalya\Desktop\Доброволец 2020\Фото\патриотический отряд Данко Феодос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167" y="2997200"/>
            <a:ext cx="4011491" cy="338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Georgia" pitchFamily="18" charset="0"/>
              </a:rPr>
              <a:t> </a:t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3100" b="1" dirty="0" smtClean="0">
                <a:latin typeface="Georgia" pitchFamily="18" charset="0"/>
              </a:rPr>
              <a:t> ПАРК ПОБЕДЫ</a:t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>                                                             </a:t>
            </a:r>
            <a:r>
              <a:rPr lang="ru-RU" sz="2200" i="1" dirty="0" smtClean="0">
                <a:latin typeface="Georgia" pitchFamily="18" charset="0"/>
              </a:rPr>
              <a:t>Торонто. Канада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pic>
        <p:nvPicPr>
          <p:cNvPr id="6" name="Содержимое 5" descr="Park Pobedi with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81027"/>
            <a:ext cx="8258175" cy="4364234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Мемориал Славы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</a:t>
            </a:r>
            <a:r>
              <a:rPr lang="ru-RU" sz="2200" i="1" dirty="0" err="1" smtClean="0"/>
              <a:t>Торонто.Канада</a:t>
            </a:r>
            <a:endParaRPr lang="ru-RU" sz="2200" i="1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В  ТОРОНТО ЕЖЕГОДНО  ПРОХОДЯТ  ПАТРИОТИЧЕСКИЕ  АКЦИИ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792088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Парад Победы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C:\Users\Natalya\Desktop\Доброволец 2020\DSC_0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996952"/>
            <a:ext cx="4040188" cy="3288124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Марш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«Бессмертный полк»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7" name="Picture 3" descr="C:\Users\Natalya\Desktop\Доброволец 2020\DSC_00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041775" cy="3253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latin typeface="Georgia" pitchFamily="18" charset="0"/>
              </a:rPr>
              <a:t>На выставке, посвященной Курской битве</a:t>
            </a:r>
            <a:br>
              <a:rPr lang="ru-RU" sz="2600" b="1" dirty="0" smtClean="0">
                <a:latin typeface="Georgia" pitchFamily="18" charset="0"/>
              </a:rPr>
            </a:br>
            <a:r>
              <a:rPr lang="ru-RU" sz="2600" b="1" dirty="0" smtClean="0">
                <a:latin typeface="Georgia" pitchFamily="18" charset="0"/>
              </a:rPr>
              <a:t>                                                                     </a:t>
            </a:r>
            <a:r>
              <a:rPr lang="ru-RU" sz="2000" i="1" dirty="0" smtClean="0">
                <a:latin typeface="Georgia" pitchFamily="18" charset="0"/>
              </a:rPr>
              <a:t>Торонто. Канада</a:t>
            </a:r>
            <a:endParaRPr lang="ru-RU" sz="2000" i="1" dirty="0">
              <a:latin typeface="Georgia" pitchFamily="18" charset="0"/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7" y="1357298"/>
            <a:ext cx="5429288" cy="4768865"/>
          </a:xfrm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Экскурсию ведет командир отряда «Курган» А. Сотников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                                                     </a:t>
            </a:r>
            <a:r>
              <a:rPr lang="ru-RU" sz="2000" i="1" dirty="0" smtClean="0">
                <a:latin typeface="Georgia" pitchFamily="18" charset="0"/>
              </a:rPr>
              <a:t>Курск. Россия</a:t>
            </a:r>
            <a:endParaRPr lang="ru-RU" sz="2000" i="1" dirty="0">
              <a:latin typeface="Georgia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90604_1258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ЗАБОР </a:t>
            </a:r>
            <a:r>
              <a:rPr lang="ru-RU" b="1" dirty="0" smtClean="0">
                <a:latin typeface="Georgia" pitchFamily="18" charset="0"/>
              </a:rPr>
              <a:t>ЗЕМЛИ В КУРСКЕ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  В церемонии приняли  участие: Председатель Центрального Штаба Всероссийского  общественного движения «Волонтеры Победы» О. </a:t>
            </a:r>
            <a:r>
              <a:rPr lang="ru-RU" sz="1600" b="1" dirty="0" err="1" smtClean="0">
                <a:latin typeface="Georgia" pitchFamily="18" charset="0"/>
              </a:rPr>
              <a:t>Амельченкова</a:t>
            </a:r>
            <a:r>
              <a:rPr lang="ru-RU" sz="1600" b="1" dirty="0" smtClean="0">
                <a:latin typeface="Georgia" pitchFamily="18" charset="0"/>
              </a:rPr>
              <a:t>, руководитель Исполкома Общероссийского движения «Бессмертный Полк»            А. Хуторской, руководитель проекта «Горсть земли русской» К. Ковалев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sz="1400" b="1" dirty="0" smtClean="0">
                <a:latin typeface="Georgia" pitchFamily="18" charset="0"/>
              </a:rPr>
              <a:t> 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C:\Documents and Settings\Admin\Рабочий стол\Ковалев\ФОТО\Мемориал\IMG_20190705_105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ПРОЕКТ «ГОРСТЬ ЗЕМЛИ РУССКОЙ» ПОДДЕРЖАЛИ: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Депутат </a:t>
            </a:r>
            <a:r>
              <a:rPr lang="ru-RU" dirty="0" err="1" smtClean="0">
                <a:latin typeface="Georgia" pitchFamily="18" charset="0"/>
              </a:rPr>
              <a:t>ГосДумы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О.М. Германова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Глава города Курска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В.Н. </a:t>
            </a:r>
            <a:r>
              <a:rPr lang="ru-RU" dirty="0" err="1" smtClean="0">
                <a:latin typeface="Georgia" pitchFamily="18" charset="0"/>
              </a:rPr>
              <a:t>Карамышев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2" name="Picture 2" descr="C:\Users\Natalya\Desktop\Доброволец 2020\Фото\Проект поддерживает депутат ГД РФ О.М. Германо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2937"/>
            <a:ext cx="4040188" cy="3024335"/>
          </a:xfrm>
          <a:prstGeom prst="rect">
            <a:avLst/>
          </a:prstGeom>
          <a:noFill/>
        </p:spPr>
      </p:pic>
      <p:pic>
        <p:nvPicPr>
          <p:cNvPr id="5123" name="Picture 3" descr="C:\Users\Natalya\Desktop\Доброволец 2020\Фото\Члены команды представляют проект Главе Курс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65835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УЧАСТНИКИ АКЦИИ 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«ГОРСТЬ ЗЕМЛИ РУССКОЙ»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720080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Акция в</a:t>
            </a:r>
            <a:r>
              <a:rPr lang="ru-RU" dirty="0" smtClean="0"/>
              <a:t>  </a:t>
            </a:r>
            <a:r>
              <a:rPr lang="ru-RU" dirty="0" smtClean="0">
                <a:latin typeface="Georgia" pitchFamily="18" charset="0"/>
              </a:rPr>
              <a:t>Волгограде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4041775" cy="7920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Земля и сувениры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из Владивостока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 descr="C:\Users\Natalya\Desktop\Доброволец 2020\Фото\Сбор земли. Волгогра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780928"/>
            <a:ext cx="3168352" cy="3744415"/>
          </a:xfrm>
          <a:prstGeom prst="rect">
            <a:avLst/>
          </a:prstGeom>
          <a:noFill/>
        </p:spPr>
      </p:pic>
      <p:pic>
        <p:nvPicPr>
          <p:cNvPr id="3075" name="Picture 3" descr="C:\Users\Natalya\Desktop\Доброволец 2020\Фото\Экспонаты из Владивосто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08920"/>
            <a:ext cx="3168352" cy="38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106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 ПАРК ПОБЕДЫ                                                              Торонто. Канада </vt:lpstr>
      <vt:lpstr>Мемориал Славы                                                     Торонто.Канада</vt:lpstr>
      <vt:lpstr>В  ТОРОНТО ЕЖЕГОДНО  ПРОХОДЯТ  ПАТРИОТИЧЕСКИЕ  АКЦИИ</vt:lpstr>
      <vt:lpstr>На выставке, посвященной Курской битве                                                                      Торонто. Канада</vt:lpstr>
      <vt:lpstr>Экскурсию ведет командир отряда «Курган» А. Сотников                                                      Курск. Россия</vt:lpstr>
      <vt:lpstr> ЗАБОР ЗЕМЛИ В КУРСКЕ   В церемонии приняли  участие: Председатель Центрального Штаба Всероссийского  общественного движения «Волонтеры Победы» О. Амельченкова, руководитель Исполкома Общероссийского движения «Бессмертный Полк»            А. Хуторской, руководитель проекта «Горсть земли русской» К. Ковалев  </vt:lpstr>
      <vt:lpstr>ПРОЕКТ «ГОРСТЬ ЗЕМЛИ РУССКОЙ» ПОДДЕРЖАЛИ:</vt:lpstr>
      <vt:lpstr> УЧАСТНИКИ АКЦИИ  «ГОРСТЬ ЗЕМЛИ РУССКОЙ»</vt:lpstr>
      <vt:lpstr> КРЫМ АКТИВНО ПОДДЕРЖАЛ  АКЦИЮ «ГОРСТЬ ЗЕМЛИ РУССКОЙ»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Natalya</cp:lastModifiedBy>
  <cp:revision>67</cp:revision>
  <dcterms:created xsi:type="dcterms:W3CDTF">2019-06-06T16:15:29Z</dcterms:created>
  <dcterms:modified xsi:type="dcterms:W3CDTF">2020-04-28T20:13:45Z</dcterms:modified>
</cp:coreProperties>
</file>