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07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0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61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2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5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9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0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6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1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7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9B3D-6BB8-4867-81DB-75B4E56931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DA3849-A377-4CA9-A791-B6888A030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54977"/>
            <a:ext cx="8596668" cy="1675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ГОБПОУ «Липецкий колледж строительства, архитектуры и отраслевых технологий»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Добровольческий отряд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/>
                </a:solidFill>
              </a:rPr>
              <a:t>«РУКА В РУКЕ»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048607"/>
            <a:ext cx="8596668" cy="39927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Добровольческая практика </a:t>
            </a:r>
            <a:r>
              <a:rPr lang="ru-RU" sz="4000" dirty="0" smtClean="0">
                <a:solidFill>
                  <a:srgbClr val="FF0000"/>
                </a:solidFill>
              </a:rPr>
              <a:t>«СОЛНЕЧНЫЙ ЗАЙЧИК»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3" y="3485661"/>
            <a:ext cx="3113102" cy="2329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3" y="3485661"/>
            <a:ext cx="2384181" cy="317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64" y="3485661"/>
            <a:ext cx="2237236" cy="317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2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026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Цель практики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9863"/>
            <a:ext cx="8596668" cy="45115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5"/>
                </a:solidFill>
              </a:rPr>
              <a:t>Систематическая помощь детям и подросткам, находящимся на лечении в онкологическом отделении </a:t>
            </a:r>
            <a:r>
              <a:rPr lang="ru-RU" dirty="0" smtClean="0">
                <a:solidFill>
                  <a:schemeClr val="accent5"/>
                </a:solidFill>
              </a:rPr>
              <a:t>ГУЗ </a:t>
            </a:r>
            <a:r>
              <a:rPr lang="ru-RU" dirty="0">
                <a:solidFill>
                  <a:schemeClr val="accent5"/>
                </a:solidFill>
              </a:rPr>
              <a:t>«Областная детская больница</a:t>
            </a:r>
            <a:r>
              <a:rPr lang="ru-RU" dirty="0" smtClean="0">
                <a:solidFill>
                  <a:schemeClr val="accent5"/>
                </a:solidFill>
              </a:rPr>
              <a:t>»</a:t>
            </a:r>
          </a:p>
          <a:p>
            <a:pPr marL="0" indent="0" algn="ctr">
              <a:buNone/>
            </a:pPr>
            <a:endParaRPr lang="ru-RU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Наша помощь заключается в сборе и передачи: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accent5"/>
                </a:solidFill>
              </a:rPr>
              <a:t>средств гигиены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5"/>
                </a:solidFill>
              </a:rPr>
              <a:t>и</a:t>
            </a:r>
            <a:r>
              <a:rPr lang="ru-RU" sz="2000" dirty="0" smtClean="0">
                <a:solidFill>
                  <a:schemeClr val="accent5"/>
                </a:solidFill>
              </a:rPr>
              <a:t>грушек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5"/>
                </a:solidFill>
              </a:rPr>
              <a:t>к</a:t>
            </a:r>
            <a:r>
              <a:rPr lang="ru-RU" sz="2000" dirty="0" smtClean="0">
                <a:solidFill>
                  <a:schemeClr val="accent5"/>
                </a:solidFill>
              </a:rPr>
              <a:t>анцелярских товаров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5"/>
                </a:solidFill>
              </a:rPr>
              <a:t>р</a:t>
            </a:r>
            <a:r>
              <a:rPr lang="ru-RU" sz="2000" dirty="0" smtClean="0">
                <a:solidFill>
                  <a:schemeClr val="accent5"/>
                </a:solidFill>
              </a:rPr>
              <a:t>азвивающих игр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5"/>
                </a:solidFill>
              </a:rPr>
              <a:t>к</a:t>
            </a:r>
            <a:r>
              <a:rPr lang="ru-RU" sz="2000" dirty="0" smtClean="0">
                <a:solidFill>
                  <a:schemeClr val="accent5"/>
                </a:solidFill>
              </a:rPr>
              <a:t>ниг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1" y="3221892"/>
            <a:ext cx="2384181" cy="317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3592941"/>
            <a:ext cx="3022192" cy="226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64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408"/>
            <a:ext cx="8704058" cy="6057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протяжении </a:t>
            </a:r>
            <a:r>
              <a:rPr lang="ru-RU" sz="2000" dirty="0" smtClean="0">
                <a:solidFill>
                  <a:schemeClr val="accent5"/>
                </a:solidFill>
              </a:rPr>
              <a:t>5 лет администрация колледжа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лице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Дворниковой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Марии Викторовны и добровольческого отряда колледжа ведет плодотворное сотрудничество с отделением больницы.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Преимущество нашей помощи заключается </a:t>
            </a:r>
            <a:r>
              <a:rPr lang="ru-RU" sz="2000" dirty="0" smtClean="0">
                <a:solidFill>
                  <a:schemeClr val="accent5"/>
                </a:solidFill>
              </a:rPr>
              <a:t>в системности и своевременности.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5"/>
                </a:solidFill>
              </a:rPr>
              <a:t>Наша помощь не только в праздники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регулярно, каждый квартал мы организовываем сбор необходимого и передаем в больницу непосредственно в руки детям и работникам.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Чаще всего это средства личной гигиены и </a:t>
            </a:r>
            <a:r>
              <a:rPr lang="ru-RU" sz="2000" dirty="0" smtClean="0">
                <a:solidFill>
                  <a:schemeClr val="accent5"/>
                </a:solidFill>
              </a:rPr>
              <a:t>игрушки.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0" y="4299437"/>
            <a:ext cx="2813539" cy="2110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8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5654"/>
            <a:ext cx="8596668" cy="6022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больнице перед кабинетами с процедурами стоят контейнеры с игрушками, когда ребенок заходит в кабинет он может взять оттуда любую игрушку, контейнеры никогда не бывают пустыми, в том числе благодаря и нам. </a:t>
            </a:r>
          </a:p>
          <a:p>
            <a:pPr marL="0" indent="0" algn="ctr">
              <a:buNone/>
            </a:pPr>
            <a:r>
              <a:rPr lang="ru-RU" dirty="0"/>
              <a:t>Возможно в это сложно поверить, но мы организовываем собрания с детьми и просто им рассказываем, как они могут помочь. На следующий день наши студенты сами приносят игрушки и книжки для ребят. </a:t>
            </a:r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А </a:t>
            </a:r>
            <a:r>
              <a:rPr lang="ru-RU" dirty="0">
                <a:solidFill>
                  <a:schemeClr val="accent5"/>
                </a:solidFill>
              </a:rPr>
              <a:t>также мы оказываем спонсорскую поддержку в покупке необходимых вещей, например два года подряд мы закупали мебель в детские комнаты (столы и стулья), были Дедами Морозами и дарили детям сладкие новогодние подарки и книжки.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8" y="2312376"/>
            <a:ext cx="1962195" cy="2616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10" y="2262095"/>
            <a:ext cx="2041280" cy="2716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40" y="2386415"/>
            <a:ext cx="1821146" cy="2426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2362658"/>
            <a:ext cx="1856806" cy="247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06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1501"/>
            <a:ext cx="8596668" cy="5469862"/>
          </a:xfrm>
        </p:spPr>
        <p:txBody>
          <a:bodyPr/>
          <a:lstStyle/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А </a:t>
            </a:r>
            <a:r>
              <a:rPr lang="ru-RU" sz="2200" dirty="0">
                <a:solidFill>
                  <a:srgbClr val="FF0000"/>
                </a:solidFill>
              </a:rPr>
              <a:t>еще у нас есть добрая традиция Новогодних </a:t>
            </a:r>
            <a:r>
              <a:rPr lang="ru-RU" sz="2200" dirty="0" smtClean="0">
                <a:solidFill>
                  <a:srgbClr val="FF0000"/>
                </a:solidFill>
              </a:rPr>
              <a:t>ярмарок.</a:t>
            </a:r>
          </a:p>
          <a:p>
            <a:pPr marL="0" indent="0" algn="ctr">
              <a:buNone/>
            </a:pPr>
            <a:r>
              <a:rPr lang="ru-RU" sz="2200" dirty="0" smtClean="0"/>
              <a:t>Студенты </a:t>
            </a:r>
            <a:r>
              <a:rPr lang="ru-RU" sz="2200" dirty="0"/>
              <a:t>колледжа </a:t>
            </a:r>
            <a:r>
              <a:rPr lang="ru-RU" sz="2200" dirty="0" smtClean="0"/>
              <a:t>выставляют </a:t>
            </a:r>
            <a:r>
              <a:rPr lang="ru-RU" sz="2200" dirty="0"/>
              <a:t>на ярмарку свои работы: картины, открытки ручной работы, валяные игрушки – символы наступающего года, эксклюзивные ёлки и флористические композиции.</a:t>
            </a:r>
          </a:p>
          <a:p>
            <a:pPr marL="0" indent="0" algn="ctr">
              <a:buNone/>
            </a:pPr>
            <a:r>
              <a:rPr lang="ru-RU" sz="2200" dirty="0"/>
              <a:t>На вырученные средства </a:t>
            </a:r>
            <a:r>
              <a:rPr lang="ru-RU" sz="2200" dirty="0" smtClean="0"/>
              <a:t>мы приобретаем </a:t>
            </a:r>
            <a:r>
              <a:rPr lang="ru-RU" sz="2200" dirty="0"/>
              <a:t>наборы </a:t>
            </a:r>
            <a:r>
              <a:rPr lang="ru-RU" sz="2200" dirty="0" smtClean="0"/>
              <a:t>мебели, наборы игрушек </a:t>
            </a:r>
            <a:r>
              <a:rPr lang="ru-RU" sz="2200" dirty="0"/>
              <a:t>для маленьких пациентов онкологического отделения областной детской больницы</a:t>
            </a:r>
            <a:r>
              <a:rPr lang="ru-RU" sz="2200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50" y="4158761"/>
            <a:ext cx="2154043" cy="238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90" y="4158761"/>
            <a:ext cx="2292372" cy="2383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33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29762"/>
            <a:ext cx="8596668" cy="55039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этом году мы решили не останавливаться только на покупке подарков, но и устроить настоящий праздник для детей.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 будет анимационная программа с Дедом Морозом, Снегурочкой, веселыми конкурсами и посильными играми для детей. 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Наши дети – это наше будущее.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 добровольческий отряд участвует во многих акциях и мероприятиях различной направленности, но мы считаем, что в такое непростое время </a:t>
            </a:r>
            <a:r>
              <a:rPr lang="ru-RU" dirty="0" smtClean="0">
                <a:solidFill>
                  <a:schemeClr val="accent5"/>
                </a:solidFill>
              </a:rPr>
              <a:t>не стоит забыть и тех кто будет строить наше будущее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 наше будущее нуждается в нашей поддержке и помощи! </a:t>
            </a:r>
            <a:r>
              <a:rPr lang="ru-RU" dirty="0" smtClean="0">
                <a:solidFill>
                  <a:schemeClr val="accent5"/>
                </a:solidFill>
              </a:rPr>
              <a:t>И только мы можем им помочь. 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75" y="2088010"/>
            <a:ext cx="1293386" cy="2299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04" y="2088010"/>
            <a:ext cx="1797929" cy="2395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4" y="2239596"/>
            <a:ext cx="2790090" cy="209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85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84738"/>
            <a:ext cx="8596668" cy="94566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1887201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383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ГОБПОУ «Липецкий колледж строительства, архитектуры и отраслевых технологий» Добровольческий отряд  «РУКА В РУКЕ»</vt:lpstr>
      <vt:lpstr>Цель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ГОБПОУ «Липецкий колледж строительства, архитектуры и отраслевых технологий» Добровольческий отряд  «РУКА В РУКЕ»</dc:title>
  <dc:creator>User</dc:creator>
  <cp:lastModifiedBy>User</cp:lastModifiedBy>
  <cp:revision>21</cp:revision>
  <dcterms:created xsi:type="dcterms:W3CDTF">2022-11-09T13:19:12Z</dcterms:created>
  <dcterms:modified xsi:type="dcterms:W3CDTF">2022-11-10T06:18:53Z</dcterms:modified>
</cp:coreProperties>
</file>