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3198" y="2132856"/>
            <a:ext cx="76376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«Чудесные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чудики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Автор проекта: </a:t>
            </a:r>
          </a:p>
          <a:p>
            <a:pPr algn="ctr"/>
            <a:r>
              <a:rPr lang="ru-RU" sz="2800" b="1" i="1" dirty="0" err="1" smtClean="0"/>
              <a:t>Иглов</a:t>
            </a:r>
            <a:r>
              <a:rPr lang="ru-RU" sz="2800" b="1" i="1" dirty="0" smtClean="0"/>
              <a:t> Денис Витальевич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3956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Создание условий для социализации и реабилитации детей, находящихся в больнице на длительном излечении методом </a:t>
            </a:r>
            <a:r>
              <a:rPr lang="ru-RU" sz="3600" i="1" dirty="0" err="1"/>
              <a:t>сказкотерапии</a:t>
            </a:r>
            <a:r>
              <a:rPr lang="ru-RU" sz="3600" i="1" dirty="0"/>
              <a:t>.</a:t>
            </a:r>
          </a:p>
          <a:p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817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Качественные показатели:     </a:t>
            </a:r>
          </a:p>
          <a:p>
            <a:pPr lvl="0"/>
            <a:r>
              <a:rPr lang="ru-RU" sz="3600" dirty="0"/>
              <a:t>реализация проекта позволит создать условия для активация защитных механизмов психики;</a:t>
            </a:r>
          </a:p>
          <a:p>
            <a:pPr lvl="0"/>
            <a:r>
              <a:rPr lang="ru-RU" sz="3600" dirty="0"/>
              <a:t>искоренения страхов; воздействия на личность посредством неосознанных ассоциаций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65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/>
              <a:t>Количественные показатели:</a:t>
            </a:r>
          </a:p>
          <a:p>
            <a:pPr lvl="0"/>
            <a:r>
              <a:rPr lang="ru-RU" sz="4000" dirty="0"/>
              <a:t>в проекте будут задействованы пациенты (дети) онкологического и ревматологического отделений  «Алтайской краевой клинической больницы» более 150 человек;</a:t>
            </a:r>
          </a:p>
          <a:p>
            <a:pPr lvl="0"/>
            <a:r>
              <a:rPr lang="ru-RU" sz="4000" dirty="0"/>
              <a:t>предполагается выход студентов-волонтеров 2-а раза в месяц;</a:t>
            </a:r>
          </a:p>
          <a:p>
            <a:pPr lvl="0"/>
            <a:r>
              <a:rPr lang="ru-RU" sz="4000" dirty="0"/>
              <a:t>публикации о ходе реализации мероприятий:</a:t>
            </a:r>
          </a:p>
          <a:p>
            <a:pPr lvl="0"/>
            <a:r>
              <a:rPr lang="ru-RU" sz="4000" dirty="0"/>
              <a:t>информационные материалы на сайте института, больницы; </a:t>
            </a:r>
          </a:p>
          <a:p>
            <a:r>
              <a:rPr lang="ru-RU" sz="4000" dirty="0"/>
              <a:t>на страницах в соцсетях  «</a:t>
            </a:r>
            <a:r>
              <a:rPr lang="ru-RU" sz="4000" dirty="0" err="1"/>
              <a:t>Вконтакте</a:t>
            </a:r>
            <a:r>
              <a:rPr lang="ru-RU" sz="4000" dirty="0"/>
              <a:t>» и др. не менее 8 публикаций. 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42084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Мультипликативность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Проект </a:t>
            </a:r>
            <a:r>
              <a:rPr lang="ru-RU" sz="4000" i="1" dirty="0"/>
              <a:t>будет осуществляться в городе Барнауле на базе «Алтайской краевой клинической больницы», детских отделений онкологии и ревматологии.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sz="4000" i="1" dirty="0" smtClean="0"/>
              <a:t>С </a:t>
            </a:r>
            <a:r>
              <a:rPr lang="ru-RU" sz="4000" i="1" dirty="0"/>
              <a:t>периодичностью выхода 2-а раза в месяц, начиная с сентября 2020 г. по май 2021 г.</a:t>
            </a:r>
          </a:p>
        </p:txBody>
      </p:sp>
    </p:spTree>
    <p:extLst>
      <p:ext uri="{BB962C8B-B14F-4D97-AF65-F5344CB8AC3E}">
        <p14:creationId xmlns:p14="http://schemas.microsoft.com/office/powerpoint/2010/main" val="276245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эффект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/>
              <a:t>Привлечение студентов-волонтеров из других вузов, предпринимателей-спонсоров для решения проблем наиболее тяжелобольных детей, внимание СМИ при организации и проведении благотворительных акций.</a:t>
            </a:r>
          </a:p>
        </p:txBody>
      </p:sp>
    </p:spTree>
    <p:extLst>
      <p:ext uri="{BB962C8B-B14F-4D97-AF65-F5344CB8AC3E}">
        <p14:creationId xmlns:p14="http://schemas.microsoft.com/office/powerpoint/2010/main" val="348604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473676"/>
          </a:xfrm>
        </p:spPr>
      </p:pic>
    </p:spTree>
    <p:extLst>
      <p:ext uri="{BB962C8B-B14F-4D97-AF65-F5344CB8AC3E}">
        <p14:creationId xmlns:p14="http://schemas.microsoft.com/office/powerpoint/2010/main" val="224554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" y="548680"/>
            <a:ext cx="8429690" cy="5620890"/>
          </a:xfrm>
        </p:spPr>
      </p:pic>
    </p:spTree>
    <p:extLst>
      <p:ext uri="{BB962C8B-B14F-4D97-AF65-F5344CB8AC3E}">
        <p14:creationId xmlns:p14="http://schemas.microsoft.com/office/powerpoint/2010/main" val="108799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Цель</vt:lpstr>
      <vt:lpstr>Результаты</vt:lpstr>
      <vt:lpstr>Результаты</vt:lpstr>
      <vt:lpstr>Мультипликативность</vt:lpstr>
      <vt:lpstr>Социальный эффект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adelaida</dc:creator>
  <cp:lastModifiedBy>Горошникова</cp:lastModifiedBy>
  <cp:revision>3</cp:revision>
  <dcterms:created xsi:type="dcterms:W3CDTF">2020-04-30T05:06:38Z</dcterms:created>
  <dcterms:modified xsi:type="dcterms:W3CDTF">2020-04-30T05:17:00Z</dcterms:modified>
</cp:coreProperties>
</file>