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3178A0-C625-4550-99B4-0FB87CAC328A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9A375C5-F59D-46F2-9194-514B42D7F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un@_in_everyon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F9EFF8-2179-4E12-BF05-F23E41E01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3193366"/>
            <a:ext cx="8534400" cy="2293033"/>
          </a:xfrm>
        </p:spPr>
        <p:txBody>
          <a:bodyPr>
            <a:normAutofit/>
          </a:bodyPr>
          <a:lstStyle/>
          <a:p>
            <a:r>
              <a:rPr lang="ru-RU" dirty="0"/>
              <a:t>Делают школьники, волонтеры МБФ «Окно в мир»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B6AED-DA6E-4F35-BC8C-C949C25B6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941342"/>
            <a:ext cx="10972800" cy="1034614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Блог</a:t>
            </a:r>
            <a:br>
              <a:rPr lang="ru-RU" dirty="0"/>
            </a:br>
            <a:r>
              <a:rPr lang="ru-RU" dirty="0">
                <a:latin typeface="Artistamp Medium CYR" pitchFamily="2" charset="0"/>
              </a:rPr>
              <a:t>«</a:t>
            </a:r>
            <a:r>
              <a:rPr lang="ru-RU" sz="6000" dirty="0">
                <a:latin typeface="Artistamp Medium CYR" pitchFamily="2" charset="0"/>
              </a:rPr>
              <a:t>В каждом человеке солнце»</a:t>
            </a:r>
            <a:br>
              <a:rPr lang="ru-RU" dirty="0">
                <a:latin typeface="Artistamp Medium CYR" pitchFamily="2" charset="0"/>
              </a:rPr>
            </a:br>
            <a:endParaRPr lang="ru-RU" dirty="0">
              <a:latin typeface="Artistamp Medium CYR" pitchFamily="2" charset="0"/>
            </a:endParaRPr>
          </a:p>
        </p:txBody>
      </p:sp>
      <p:pic>
        <p:nvPicPr>
          <p:cNvPr id="5" name="Рисунок 4" descr="cropped-PREVYU-NE-DLYA-PECHAT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5586" y="4253502"/>
            <a:ext cx="2549024" cy="14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C91E-EA2F-4206-B50F-5B760BE0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422032"/>
            <a:ext cx="9383151" cy="1955408"/>
          </a:xfrm>
        </p:spPr>
        <p:txBody>
          <a:bodyPr>
            <a:noAutofit/>
          </a:bodyPr>
          <a:lstStyle/>
          <a:p>
            <a:r>
              <a:rPr lang="ru-RU" sz="2400" dirty="0"/>
              <a:t>Все началось с того, что три девочки, которые любят </a:t>
            </a:r>
            <a:br>
              <a:rPr lang="ru-RU" sz="2400" dirty="0"/>
            </a:br>
            <a:r>
              <a:rPr lang="ru-RU" sz="2400" dirty="0"/>
              <a:t>готовить, решили радовать своей выпечкой других.</a:t>
            </a:r>
            <a:br>
              <a:rPr lang="ru-RU" sz="2400" dirty="0"/>
            </a:br>
            <a:r>
              <a:rPr lang="ru-RU" sz="2400" dirty="0"/>
              <a:t>Так появилось молодежное объединение </a:t>
            </a:r>
            <a:br>
              <a:rPr lang="ru-RU" sz="2400" dirty="0"/>
            </a:br>
            <a:r>
              <a:rPr lang="ru-RU" sz="2400" dirty="0"/>
              <a:t>«Сладость в радость»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5C8673-94E8-458D-869A-8FDF359BAFB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0" y="2419643"/>
            <a:ext cx="4079631" cy="42062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51051-C4D8-4A78-9BE5-B4ACDFD51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73" y="3812345"/>
            <a:ext cx="1995697" cy="26609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51BFC9-EC25-48E7-AB22-15687CE81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60" y="675248"/>
            <a:ext cx="2001655" cy="2671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1FAB44-15DE-479F-8EC1-4F9AE39CB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48" y="3798277"/>
            <a:ext cx="2010900" cy="2681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130648-1629-466F-B168-C61F165DC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342" y="655136"/>
            <a:ext cx="2025000" cy="27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0985" y="2349305"/>
            <a:ext cx="31792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Что мы делаем?</a:t>
            </a:r>
            <a:br>
              <a:rPr lang="ru-RU" sz="2000" dirty="0"/>
            </a:br>
            <a:r>
              <a:rPr lang="ru-RU" sz="2000" dirty="0"/>
              <a:t>-печем сладости на дни рождения и праздники</a:t>
            </a:r>
            <a:br>
              <a:rPr lang="ru-RU" sz="2000" dirty="0"/>
            </a:br>
            <a:r>
              <a:rPr lang="ru-RU" sz="2000" dirty="0"/>
              <a:t>-поздравляем с Новым годом</a:t>
            </a:r>
            <a:br>
              <a:rPr lang="ru-RU" sz="2000" dirty="0"/>
            </a:br>
            <a:r>
              <a:rPr lang="ru-RU" sz="2000" dirty="0"/>
              <a:t>-готовим спектакли</a:t>
            </a:r>
          </a:p>
        </p:txBody>
      </p:sp>
      <p:pic>
        <p:nvPicPr>
          <p:cNvPr id="12" name="Рисунок 11" descr="Без названия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2340" y="4586068"/>
            <a:ext cx="2917812" cy="18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1692"/>
            <a:ext cx="12192000" cy="1167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2E748-0C1B-4A91-9147-755EACFD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506436"/>
            <a:ext cx="10363200" cy="160371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Вы хотите с нами, но не знаете, что делать?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Есть много вариантов, например: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8DBA9-9B13-48A6-8ECD-6FD6BB2A39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9200" y="1645919"/>
            <a:ext cx="10363200" cy="471267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-испечь торт на день рождения</a:t>
            </a:r>
          </a:p>
          <a:p>
            <a:r>
              <a:rPr lang="ru-RU" dirty="0"/>
              <a:t>-подготовить и показать спектакль</a:t>
            </a:r>
          </a:p>
          <a:p>
            <a:r>
              <a:rPr lang="ru-RU" dirty="0"/>
              <a:t>-играешь на музыкальном инструменте – замечательно!</a:t>
            </a:r>
          </a:p>
          <a:p>
            <a:r>
              <a:rPr lang="ru-RU" dirty="0"/>
              <a:t>-можно просто пойти вместе погулять</a:t>
            </a:r>
          </a:p>
          <a:p>
            <a:r>
              <a:rPr lang="ru-RU" dirty="0"/>
              <a:t>-можно стать Дедом Морозом и Снегурочкой </a:t>
            </a:r>
          </a:p>
          <a:p>
            <a:r>
              <a:rPr lang="ru-RU" dirty="0"/>
              <a:t>-поздравить на любой другой праздник!</a:t>
            </a:r>
          </a:p>
          <a:p>
            <a:r>
              <a:rPr lang="ru-RU" dirty="0"/>
              <a:t>-прислать самодельную открытку или рисунок по почте</a:t>
            </a:r>
          </a:p>
          <a:p>
            <a:r>
              <a:rPr lang="ru-RU" dirty="0"/>
              <a:t>-провести мастер-класс – любой!</a:t>
            </a:r>
          </a:p>
          <a:p>
            <a:r>
              <a:rPr lang="ru-RU" dirty="0"/>
              <a:t>-нам нужны ведущие блога и монтажеры!</a:t>
            </a:r>
          </a:p>
          <a:p>
            <a:r>
              <a:rPr lang="ru-RU" dirty="0"/>
              <a:t>-мы можем вместе сходить на концерт в центр «Орбита», где выступают дети-инвалиды</a:t>
            </a:r>
          </a:p>
        </p:txBody>
      </p:sp>
    </p:spTree>
    <p:extLst>
      <p:ext uri="{BB962C8B-B14F-4D97-AF65-F5344CB8AC3E}">
        <p14:creationId xmlns:p14="http://schemas.microsoft.com/office/powerpoint/2010/main" val="4028155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7BEB8-5C76-49D5-A844-304065A3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464234"/>
            <a:ext cx="11258843" cy="9534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Ребятам приятно любое ваше внимание.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EFECCE-34D4-4305-9A9C-01BE3CBACF6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5" y="2595520"/>
            <a:ext cx="3618033" cy="35614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16C6A0-6480-4CF1-9CEF-3A51F833F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28" y="2036958"/>
            <a:ext cx="3122326" cy="4163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4494AD-A2E9-495A-9719-44E7ED21B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97" y="2011679"/>
            <a:ext cx="3130564" cy="41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3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9828"/>
            <a:ext cx="12192000" cy="66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F1596-77C7-4D92-9C36-F0BAF8C6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4911"/>
            <a:ext cx="10363200" cy="10128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Кто хочет с нами – как связаться?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32FF2-3D8E-4A7A-ADAD-86F7914E8B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Родители детей-инвалидов, если вы хотите, чтобы мы пришли к вам в гости, вы можете связаться с куратором проекта!</a:t>
            </a:r>
          </a:p>
          <a:p>
            <a:endParaRPr lang="ru-RU" dirty="0"/>
          </a:p>
          <a:p>
            <a:r>
              <a:rPr lang="ru-RU" dirty="0"/>
              <a:t>Родители школьников и руководители кружков, если ваши дети хотят с нами делать добрые и интересные дела, вы можете связаться с куратором проекта!</a:t>
            </a:r>
          </a:p>
          <a:p>
            <a:endParaRPr lang="ru-RU" dirty="0"/>
          </a:p>
          <a:p>
            <a:r>
              <a:rPr lang="ru-RU" dirty="0"/>
              <a:t>Тел.</a:t>
            </a:r>
          </a:p>
          <a:p>
            <a:r>
              <a:rPr lang="ru-RU" dirty="0" err="1"/>
              <a:t>Инстаграм</a:t>
            </a:r>
            <a:r>
              <a:rPr lang="ru-RU" dirty="0"/>
              <a:t>  </a:t>
            </a:r>
            <a:r>
              <a:rPr lang="en-US" dirty="0">
                <a:solidFill>
                  <a:schemeClr val="accent1"/>
                </a:solidFill>
              </a:rPr>
              <a:t>@</a:t>
            </a:r>
            <a:r>
              <a:rPr lang="en-US" dirty="0" err="1">
                <a:solidFill>
                  <a:schemeClr val="accent1"/>
                </a:solidFill>
              </a:rPr>
              <a:t>happiness_in_sweetness</a:t>
            </a:r>
            <a:r>
              <a:rPr lang="ru-RU" dirty="0">
                <a:solidFill>
                  <a:schemeClr val="accent1"/>
                </a:solidFill>
              </a:rPr>
              <a:t>    </a:t>
            </a:r>
            <a:r>
              <a:rPr lang="en-US" b="1" dirty="0">
                <a:hlinkClick r:id="rId2"/>
              </a:rPr>
              <a:t>@</a:t>
            </a:r>
            <a:r>
              <a:rPr lang="en-US" b="1" dirty="0" err="1">
                <a:hlinkClick r:id="rId2"/>
              </a:rPr>
              <a:t>sun_in_everyone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/>
              <a:t>Мы ответим каждому и расспросим о том, что  бы вы хотели  увидеть и что вы умеете здорово делать и хотите показать своим новым знакомым!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38289" y="3882683"/>
            <a:ext cx="3123028" cy="633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8-903-763-19-24</a:t>
            </a:r>
          </a:p>
        </p:txBody>
      </p:sp>
    </p:spTree>
    <p:extLst>
      <p:ext uri="{BB962C8B-B14F-4D97-AF65-F5344CB8AC3E}">
        <p14:creationId xmlns:p14="http://schemas.microsoft.com/office/powerpoint/2010/main" val="365301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73723" y="393895"/>
            <a:ext cx="6513342" cy="1111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B7A99-D8C7-48EC-94A3-7C50CA2E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WOW! </a:t>
            </a:r>
            <a:r>
              <a:rPr lang="ru-RU" sz="4400" dirty="0">
                <a:solidFill>
                  <a:schemeClr val="bg1"/>
                </a:solidFill>
              </a:rPr>
              <a:t>Мы блогеры?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5BAE3-E892-45BE-B0C7-582CA2C590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84738" y="2011680"/>
            <a:ext cx="10283484" cy="1842868"/>
          </a:xfrm>
        </p:spPr>
        <p:txBody>
          <a:bodyPr/>
          <a:lstStyle/>
          <a:p>
            <a:r>
              <a:rPr lang="ru-RU" dirty="0"/>
              <a:t>Да!</a:t>
            </a:r>
          </a:p>
          <a:p>
            <a:r>
              <a:rPr lang="ru-RU" dirty="0"/>
              <a:t>Во всех наших поездках нас сопровождает один из тех школьников, который решил стать видеомонтажером нашего проекта.</a:t>
            </a:r>
          </a:p>
          <a:p>
            <a:endParaRPr lang="ru-RU" dirty="0"/>
          </a:p>
        </p:txBody>
      </p:sp>
      <p:pic>
        <p:nvPicPr>
          <p:cNvPr id="5" name="Рисунок 4" descr="depositphotos_91612518-stock-photo-blog-concept-with-man-hol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1488" y="3469558"/>
            <a:ext cx="6808763" cy="29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9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01858" y="576775"/>
            <a:ext cx="10888394" cy="82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76F7B-E4A6-460A-8222-80A06C58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39151"/>
            <a:ext cx="10363200" cy="117848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Поддержите наш проект!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9F7B2-885B-4126-9792-A433BF8373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9200" y="1533378"/>
            <a:ext cx="10363200" cy="391081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Выйдет здорово!</a:t>
            </a:r>
          </a:p>
          <a:p>
            <a:pPr marL="0" indent="0">
              <a:buNone/>
            </a:pPr>
            <a:r>
              <a:rPr lang="ru-RU" dirty="0"/>
              <a:t>В блоге мы покажем:</a:t>
            </a:r>
          </a:p>
          <a:p>
            <a:pPr marL="0" indent="0">
              <a:buNone/>
            </a:pPr>
            <a:r>
              <a:rPr lang="ru-RU" dirty="0"/>
              <a:t> -каверы песен</a:t>
            </a:r>
          </a:p>
          <a:p>
            <a:pPr marL="0" indent="0">
              <a:buNone/>
            </a:pPr>
            <a:r>
              <a:rPr lang="ru-RU" dirty="0"/>
              <a:t> -рецепты блюд,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буктрейлеры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интервью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челленджи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-трэвел-гиды, в том числе и </a:t>
            </a:r>
            <a:r>
              <a:rPr lang="ru-RU" dirty="0" err="1"/>
              <a:t>аудиоэкскусии</a:t>
            </a:r>
            <a:r>
              <a:rPr lang="ru-RU" dirty="0"/>
              <a:t> для слабовидящих детей</a:t>
            </a:r>
          </a:p>
        </p:txBody>
      </p:sp>
      <p:pic>
        <p:nvPicPr>
          <p:cNvPr id="5" name="Рисунок 4" descr="cropped-PREVYU-NE-DLYA-PECHAT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8271" y="5134708"/>
            <a:ext cx="2702062" cy="15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27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337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Artistamp Medium CYR</vt:lpstr>
      <vt:lpstr>Calibri</vt:lpstr>
      <vt:lpstr>Cambria</vt:lpstr>
      <vt:lpstr>Franklin Gothic Book</vt:lpstr>
      <vt:lpstr>Perpetua</vt:lpstr>
      <vt:lpstr>Wingdings 2</vt:lpstr>
      <vt:lpstr>Справедливость</vt:lpstr>
      <vt:lpstr>Блог «В каждом человеке солнце» </vt:lpstr>
      <vt:lpstr>Все началось с того, что три девочки, которые любят  готовить, решили радовать своей выпечкой других. Так появилось молодежное объединение  «Сладость в радость» </vt:lpstr>
      <vt:lpstr>Вы хотите с нами, но не знаете, что делать? Есть много вариантов, например: </vt:lpstr>
      <vt:lpstr>Ребятам приятно любое ваше внимание.</vt:lpstr>
      <vt:lpstr>Кто хочет с нами – как связаться? </vt:lpstr>
      <vt:lpstr>WOW! Мы блогеры?</vt:lpstr>
      <vt:lpstr>Поддержите наш проект!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М</dc:creator>
  <cp:lastModifiedBy>Дмитрий М</cp:lastModifiedBy>
  <cp:revision>18</cp:revision>
  <dcterms:created xsi:type="dcterms:W3CDTF">2021-02-24T07:17:20Z</dcterms:created>
  <dcterms:modified xsi:type="dcterms:W3CDTF">2021-07-03T17:25:40Z</dcterms:modified>
</cp:coreProperties>
</file>