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700"/>
    <a:srgbClr val="C06900"/>
    <a:srgbClr val="FFB154"/>
    <a:srgbClr val="4A6894"/>
    <a:srgbClr val="8CA3C5"/>
    <a:srgbClr val="F68700"/>
    <a:srgbClr val="1F3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51"/>
  </p:normalViewPr>
  <p:slideViewPr>
    <p:cSldViewPr snapToGrid="0">
      <p:cViewPr varScale="1">
        <p:scale>
          <a:sx n="101" d="100"/>
          <a:sy n="101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Овал 23"/>
          <p:cNvSpPr/>
          <p:nvPr userDrawn="1"/>
        </p:nvSpPr>
        <p:spPr>
          <a:xfrm>
            <a:off x="588818" y="371183"/>
            <a:ext cx="6126019" cy="5985167"/>
          </a:xfrm>
          <a:prstGeom prst="ellipse">
            <a:avLst/>
          </a:prstGeom>
          <a:solidFill>
            <a:schemeClr val="bg1"/>
          </a:solidFill>
          <a:ln w="12700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491" y="1973701"/>
            <a:ext cx="5682672" cy="2910598"/>
          </a:xfrm>
          <a:ln cmpd="thickThin">
            <a:noFill/>
          </a:ln>
        </p:spPr>
        <p:txBody>
          <a:bodyPr anchor="ctr" anchorCtr="0">
            <a:normAutofit/>
          </a:bodyPr>
          <a:lstStyle>
            <a:lvl1pPr algn="ctr">
              <a:defRPr sz="7200" b="1">
                <a:solidFill>
                  <a:srgbClr val="DA77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364" y="4908497"/>
            <a:ext cx="5107709" cy="818048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4A68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341745" y="304800"/>
            <a:ext cx="11554691" cy="6253018"/>
          </a:xfrm>
          <a:prstGeom prst="rect">
            <a:avLst/>
          </a:prstGeom>
          <a:solidFill>
            <a:schemeClr val="bg1"/>
          </a:solidFill>
          <a:ln w="6350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420" y="503667"/>
            <a:ext cx="10515600" cy="57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4029F-3938-4374-B5D5-3C9D85BCF86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C8E25-FAA2-4EE9-A3B5-16D9D9DAE90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982" y="1890480"/>
            <a:ext cx="6096000" cy="259444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9964" y="4066663"/>
            <a:ext cx="4886036" cy="8365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Изображение 3" descr="круг улучшен волонте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0" y="374015"/>
            <a:ext cx="5908040" cy="5908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52120" y="503555"/>
            <a:ext cx="11238865" cy="2695575"/>
          </a:xfrm>
        </p:spPr>
        <p:txBody>
          <a:bodyPr>
            <a:normAutofit fontScale="50000"/>
          </a:bodyPr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Добрые дела может вершить любой человек в любое время и в любом месте, для этого необходимо лишь желание делать добро. Те граждане, для кого волонтерство не разовая акция, а система, вступают в добровольческие отряды.</a:t>
            </a:r>
            <a:endParaRPr lang="ru-RU" altLang="en-US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В рамках плана мероприятий ГБУ СО «Центральный ЦСОН» по поддержке и развитию социального добровольчества (волонтерства) на территории Волгоградской области специалисты совместно с волонтерским отрядом «Волонтеры Доброй Воли» 04.04.2024 провели просветительскую акцию «Я - волонтер!».</a:t>
            </a:r>
            <a:endParaRPr lang="ru-RU" altLang="en-US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Данная акция организована с целью привлечения в волонтерские ряды новых участников добровольческой деятельности учреждения и призвана рассказать жителям города Волгограда - что такое волонтерство, какие бывают виды волонтерства, как стать волонтером, о возможности самореализации в добрых делах, получению новых навыков в общении и участии в мероприятиях разного направления.</a:t>
            </a:r>
            <a:endParaRPr lang="ru-RU" altLang="en-US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В процессе акции было распространено сотрудниками и волонтерами 98 буклетов и листовок с информацией о волонтерском отряде учреждения «Волонтеры Доброй Воли».</a:t>
            </a:r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114" name="Изображение 113"/>
          <p:cNvPicPr/>
          <p:nvPr/>
        </p:nvPicPr>
        <p:blipFill>
          <a:blip r:embed="rId1"/>
          <a:stretch>
            <a:fillRect/>
          </a:stretch>
        </p:blipFill>
        <p:spPr>
          <a:xfrm>
            <a:off x="690245" y="3084830"/>
            <a:ext cx="3714750" cy="3239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Изображение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4404995" y="2856865"/>
            <a:ext cx="3180715" cy="2515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7623810" y="2914015"/>
            <a:ext cx="4381500" cy="3582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90880" y="503555"/>
            <a:ext cx="10662920" cy="2294255"/>
          </a:xfrm>
        </p:spPr>
        <p:txBody>
          <a:bodyPr>
            <a:normAutofit fontScale="60000"/>
          </a:bodyPr>
          <a:p>
            <a:pPr marL="0" indent="0" algn="just">
              <a:buNone/>
            </a:pPr>
            <a:r>
              <a:rPr lang="ru-RU" altLang="en-US"/>
              <a:t>Получатели социальных услуг социально - реабилитационного отделения для граждан пожилого возраста и инвалидов ГБУ СО «Центральный ЦСОН совместно с волонтерами оказывают помощь военнослужащим, участвующим в специальной военной операции, создавая своими руками необходимую маскировочную одежду. Ими уже отправлено в зону проведения СВО более двадцати маскировочных нашлемников.</a:t>
            </a:r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В настоящее время волонтеры изготавливают маскировочные костюмы, которые часто называют костюмом «лешего» и способного помочь смешиваться с окружающей природой и стать незаметным.</a:t>
            </a:r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Техника создания таких костюмов вручную сложна, а работа над ними кропотлива. Но первый изготовленный костюм уже скоро отправится на передовую.</a:t>
            </a:r>
            <a:endParaRPr lang="ru-RU" altLang="en-US"/>
          </a:p>
        </p:txBody>
      </p:sp>
      <p:pic>
        <p:nvPicPr>
          <p:cNvPr id="117" name="Изображение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1560830" y="2933700"/>
            <a:ext cx="251587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Изображение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4643120" y="2797810"/>
            <a:ext cx="2686050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Изображение 118"/>
          <p:cNvPicPr/>
          <p:nvPr/>
        </p:nvPicPr>
        <p:blipFill>
          <a:blip r:embed="rId3"/>
          <a:stretch>
            <a:fillRect/>
          </a:stretch>
        </p:blipFill>
        <p:spPr>
          <a:xfrm>
            <a:off x="8270875" y="2552700"/>
            <a:ext cx="2592070" cy="373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90245" y="294005"/>
            <a:ext cx="10820400" cy="2504440"/>
          </a:xfrm>
        </p:spPr>
        <p:txBody>
          <a:bodyPr>
            <a:normAutofit fontScale="90000" lnSpcReduction="10000"/>
          </a:bodyPr>
          <a:p>
            <a:pPr algn="just"/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В преддверии Международного женского дня специалисты ГБУ СО «Центральный ЦСОН» и добровольцы волонтерского отряда «Волонтеры Доброй Воли» провели в пункте временного размещения для семей с детьми, прибывших в Российскую Федерацию из ДНР, ЛНР, Запорожской и Херсонской областей, мастер-класс «Весеннее настроение», на котором дети научались своими руками делать красивую яркую открытку для любимых мам.</a:t>
            </a:r>
            <a:endParaRPr lang="ru-RU" altLang="en-US"/>
          </a:p>
        </p:txBody>
      </p:sp>
      <p:pic>
        <p:nvPicPr>
          <p:cNvPr id="120" name="Изображение 119"/>
          <p:cNvPicPr/>
          <p:nvPr/>
        </p:nvPicPr>
        <p:blipFill>
          <a:blip r:embed="rId1"/>
          <a:stretch>
            <a:fillRect/>
          </a:stretch>
        </p:blipFill>
        <p:spPr>
          <a:xfrm>
            <a:off x="1108710" y="2798445"/>
            <a:ext cx="3421380" cy="3688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Изображение 120"/>
          <p:cNvPicPr/>
          <p:nvPr/>
        </p:nvPicPr>
        <p:blipFill>
          <a:blip r:embed="rId2"/>
          <a:stretch>
            <a:fillRect/>
          </a:stretch>
        </p:blipFill>
        <p:spPr>
          <a:xfrm>
            <a:off x="5318760" y="2798445"/>
            <a:ext cx="4602480" cy="3451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52450" y="389255"/>
            <a:ext cx="11067415" cy="2218690"/>
          </a:xfrm>
        </p:spPr>
        <p:txBody>
          <a:bodyPr>
            <a:normAutofit fontScale="60000"/>
          </a:bodyPr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Волонтеры оказали помощь получателю социальных услуг на дому.</a:t>
            </a:r>
            <a:endParaRPr lang="ru-RU" altLang="en-US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Получатель социальных услуг учреждения- Игорь Викторович не может выходить на улицу, и единственный способ выйти на свежий воздух - это выйти на балкон. Но так как его несколько лет никто не разбирал и не убирал, это было невозможно.</a:t>
            </a:r>
            <a:endParaRPr lang="ru-RU" altLang="en-US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Волонтеры помогли разобрать и вынести мусор, находившийся на балконе , тем самым предоставили возможность молодому инвалиду дышать свежим воздухом.</a:t>
            </a:r>
            <a:endParaRPr lang="ru-RU" altLang="en-US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</a:rPr>
              <a:t>Также молодогвардейцы помыли окна и москитные сетки. Ну, а самым ценным стало общение.</a:t>
            </a:r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122" name="Изображение 121"/>
          <p:cNvPicPr/>
          <p:nvPr/>
        </p:nvPicPr>
        <p:blipFill>
          <a:blip r:embed="rId1"/>
          <a:stretch>
            <a:fillRect/>
          </a:stretch>
        </p:blipFill>
        <p:spPr>
          <a:xfrm>
            <a:off x="552450" y="2741295"/>
            <a:ext cx="3745865" cy="282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Изображение 122"/>
          <p:cNvPicPr/>
          <p:nvPr/>
        </p:nvPicPr>
        <p:blipFill>
          <a:blip r:embed="rId2"/>
          <a:stretch>
            <a:fillRect/>
          </a:stretch>
        </p:blipFill>
        <p:spPr>
          <a:xfrm>
            <a:off x="4461510" y="2884170"/>
            <a:ext cx="4602480" cy="3451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Изображение 123"/>
          <p:cNvPicPr/>
          <p:nvPr/>
        </p:nvPicPr>
        <p:blipFill>
          <a:blip r:embed="rId3"/>
          <a:stretch>
            <a:fillRect/>
          </a:stretch>
        </p:blipFill>
        <p:spPr>
          <a:xfrm>
            <a:off x="9227185" y="3131820"/>
            <a:ext cx="2545080" cy="1813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48640" y="476885"/>
            <a:ext cx="10805160" cy="2745105"/>
          </a:xfrm>
        </p:spPr>
        <p:txBody>
          <a:bodyPr>
            <a:normAutofit fontScale="50000"/>
          </a:bodyPr>
          <a:p>
            <a:pPr marL="0" indent="0" algn="ctr">
              <a:buNone/>
            </a:pPr>
            <a:r>
              <a:rPr lang="ru-RU" altLang="en-US"/>
              <a:t>Международный день защиты детей</a:t>
            </a:r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 Специалисты ГБУ СО «Центральный ЦСОН» совместно с волонтерами Волонтерского отряда "Волонтеры Доброй Воли" и волонтерами ВРО ВОО «Молодая Гвардия Единой России» в пункте временного размещения семей с детьми, прибывшими в Российскую Федерацию из ДНР, ЛНР, Запорожской и Херсонской областей, провели праздничное досуговое мероприятие для детей «Детство – это я и ты».</a:t>
            </a:r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Ведущие мероприятия поздравили ребят с наступающим праздником, рассказали об истории праздника и его символике.</a:t>
            </a:r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В течение всего мероприятия дети играли в спортивные игры «Я – самый сильный и смелый», разгадывали загадки, танцевали.</a:t>
            </a:r>
            <a:endParaRPr lang="ru-RU" altLang="en-US"/>
          </a:p>
          <a:p>
            <a:pPr marL="0" indent="0" algn="just">
              <a:buNone/>
            </a:pPr>
            <a:r>
              <a:rPr lang="ru-RU" altLang="en-US"/>
              <a:t>В завершении праздничного мероприятия все участники дружно нарисовали общую картину своими ладошками. Рисование ладошками для детей - не просто увлекательное времяпровождение, но и полезное для психоэмоционального состояния упражнение.</a:t>
            </a:r>
            <a:endParaRPr lang="ru-RU" altLang="en-US"/>
          </a:p>
          <a:p>
            <a:pPr algn="just"/>
            <a:endParaRPr lang="ru-RU" altLang="en-US"/>
          </a:p>
        </p:txBody>
      </p:sp>
      <p:pic>
        <p:nvPicPr>
          <p:cNvPr id="125" name="Изображение 124"/>
          <p:cNvPicPr/>
          <p:nvPr/>
        </p:nvPicPr>
        <p:blipFill>
          <a:blip r:embed="rId1"/>
          <a:stretch>
            <a:fillRect/>
          </a:stretch>
        </p:blipFill>
        <p:spPr>
          <a:xfrm>
            <a:off x="548640" y="2910205"/>
            <a:ext cx="3932555" cy="2816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" name="Изображение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4625340" y="2929890"/>
            <a:ext cx="4602480" cy="3451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Изображение 126"/>
          <p:cNvPicPr/>
          <p:nvPr/>
        </p:nvPicPr>
        <p:blipFill>
          <a:blip r:embed="rId3"/>
          <a:stretch>
            <a:fillRect/>
          </a:stretch>
        </p:blipFill>
        <p:spPr>
          <a:xfrm>
            <a:off x="9311005" y="3419475"/>
            <a:ext cx="2453640" cy="2096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270" y="503555"/>
            <a:ext cx="3629025" cy="577215"/>
          </a:xfrm>
        </p:spPr>
        <p:txBody>
          <a:bodyPr>
            <a:normAutofit fontScale="90000"/>
          </a:bodyPr>
          <a:p>
            <a:pPr algn="ctr"/>
            <a:r>
              <a:rPr lang="ru-RU" altLang="en-US">
                <a:solidFill>
                  <a:schemeClr val="tx1"/>
                </a:solidFill>
              </a:rPr>
              <a:t>Контакты </a:t>
            </a: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algn="just">
              <a:buFont typeface="Wingdings" charset="0"/>
              <a:buChar char="v"/>
            </a:pPr>
            <a:r>
              <a:rPr lang="ru-RU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г.Волгоград, ул.Пархоменко,27</a:t>
            </a:r>
            <a:endParaRPr lang="ru-RU" alt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charset="0"/>
              <a:buChar char="v"/>
            </a:pPr>
            <a:r>
              <a:rPr lang="ru-RU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Контактный телефон: 8(8442) 33-60-17</a:t>
            </a:r>
            <a:endParaRPr lang="ru-RU" alt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charset="0"/>
              <a:buChar char="v"/>
            </a:pPr>
            <a:r>
              <a:rPr lang="ru-RU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Адрес электронной почты: orgmetod2022@mail.ru</a:t>
            </a:r>
            <a:endParaRPr lang="ru-RU" alt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730375"/>
            <a:ext cx="10515600" cy="2922905"/>
          </a:xfrm>
        </p:spPr>
        <p:txBody>
          <a:bodyPr>
            <a:normAutofit lnSpcReduction="10000"/>
          </a:bodyPr>
          <a:p>
            <a:pPr marL="0" indent="0" algn="ctr">
              <a:buNone/>
            </a:pPr>
            <a:r>
              <a:rPr lang="ru-RU" altLang="en-US"/>
              <a:t> Волонтерский отряд "Волонтеры Доброй Воли" действует на базе ГБУ СО "Центральный центр социального обслуживания населения». Целью волонтерского отряда  является  формирование у граждан высоких нравственных качеств  путем пропаганды добровольного труда на благо общества и привлечение к решению социально значимых проблем, через участие в социальных, экологических, культурно- образовательных, просветительских и др. проектах и программах.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20230728_13104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4005" y="320675"/>
            <a:ext cx="4143375" cy="3107690"/>
          </a:xfrm>
          <a:prstGeom prst="rect">
            <a:avLst/>
          </a:prstGeom>
        </p:spPr>
      </p:pic>
      <p:pic>
        <p:nvPicPr>
          <p:cNvPr id="5" name="Изображение 4" descr="IMG-20230503-WA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380" y="190500"/>
            <a:ext cx="3606165" cy="2705100"/>
          </a:xfrm>
          <a:prstGeom prst="rect">
            <a:avLst/>
          </a:prstGeom>
        </p:spPr>
      </p:pic>
      <p:pic>
        <p:nvPicPr>
          <p:cNvPr id="6" name="Изображение 5" descr="j_I7U6M4m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0" y="320675"/>
            <a:ext cx="4286250" cy="3215005"/>
          </a:xfrm>
          <a:prstGeom prst="rect">
            <a:avLst/>
          </a:prstGeom>
        </p:spPr>
      </p:pic>
      <p:pic>
        <p:nvPicPr>
          <p:cNvPr id="7" name="Изображение 6" descr="VL-VjWbAXw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3320415"/>
            <a:ext cx="4134485" cy="3100705"/>
          </a:xfrm>
          <a:prstGeom prst="rect">
            <a:avLst/>
          </a:prstGeom>
        </p:spPr>
      </p:pic>
      <p:pic>
        <p:nvPicPr>
          <p:cNvPr id="8" name="Изображение 7" descr="1U8jMzuDBy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335" y="3535680"/>
            <a:ext cx="3561715" cy="2670810"/>
          </a:xfrm>
          <a:prstGeom prst="rect">
            <a:avLst/>
          </a:prstGeom>
        </p:spPr>
      </p:pic>
      <p:pic>
        <p:nvPicPr>
          <p:cNvPr id="10" name="Изображение 9" descr="IMG_20230601_120256_5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05" y="3557270"/>
            <a:ext cx="3971290" cy="2978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14350" y="503555"/>
            <a:ext cx="10515600" cy="2446655"/>
          </a:xfrm>
        </p:spPr>
        <p:txBody>
          <a:bodyPr>
            <a:normAutofit/>
          </a:bodyPr>
          <a:p>
            <a:pPr marL="0" indent="0" algn="just">
              <a:buNone/>
            </a:pP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9 Мая – историческая дата для всех жителей нашей необъятной  страны. В 2024году Победе в Великой Отечественной войне исполняется 79лет. Подвиги защитников нашего Отечества бессмертны. Мы помним и чтим память тех, кто беззаветно любил Родину и мужественно сражался с фашистами, тех, кто дал нам возможность жить под чистым  и мирным небом.</a:t>
            </a:r>
            <a:endParaRPr lang="ru-RU" alt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7 мая 2024г. волонтеры ВРО ВОО «Молодая Гвардия Единой России» совместно со специалистами ГБУ СО «Центральный ЦСОН» поздравили ветеранов и участников ВОВ из числа получателей социальных услуг на дому с предстоящим праздником – Днем Победы, пожелали здоровья и вручили памятные подарки.</a:t>
            </a:r>
            <a:endParaRPr lang="ru-RU" alt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719310" y="2754630"/>
            <a:ext cx="1668780" cy="3710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773930" y="2874010"/>
            <a:ext cx="4815840" cy="3572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513715" y="3321050"/>
            <a:ext cx="4149725" cy="2679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18795" y="377825"/>
            <a:ext cx="10857865" cy="2827655"/>
          </a:xfrm>
        </p:spPr>
        <p:txBody>
          <a:bodyPr>
            <a:normAutofit fontScale="70000"/>
          </a:bodyPr>
          <a:p>
            <a:pPr marL="0" indent="0" algn="just">
              <a:buNone/>
            </a:pPr>
            <a:r>
              <a:rPr lang="ru-RU" altLang="en-US" sz="225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День Победы — один из самых важных праздников в истории нашей страны. О героях, для которых защита и спасение Родины стали смыслом жизни, рассказали волонтеры ВРО ВОО «Молодая Гвардия Единой России» на творческом вечере «О героях былых времен», который организовали и провели 07.05.2024г. на базе ГБУ СО «Центральный ЦСОН».</a:t>
            </a:r>
            <a:endParaRPr lang="ru-RU" altLang="en-US" sz="225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sz="225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первой части мероприятия волонтеры с использованием видеофрагментов документальной и художественной хроники рассказали о важнейших событиях ВОВ – битве под Москвой, сражении 316-ой стрелковой дивизии под командованием генерала Панфилова, страшных днях Сталинградской битвы и блокаде Ленинграда, подвигах Зои Космодемьянской, Николая Гастелло, Александра Матросова.</a:t>
            </a:r>
            <a:endParaRPr lang="ru-RU" altLang="en-US" sz="225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sz="225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Во второй части мероприятия волонтеры провели для получателей социальных услуг мастер – класс по изготовлению гвоздики из гофрированной бумаги. Именно гвоздики вручают ветеранам, как символ борьбы, силы, воинственности.</a:t>
            </a:r>
            <a:endParaRPr lang="ru-RU" altLang="en-US" sz="225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4" name="Изображение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419100" y="2766695"/>
            <a:ext cx="2876550" cy="2211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3371850" y="3757930"/>
            <a:ext cx="3505200" cy="2633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7105650" y="2709545"/>
            <a:ext cx="4534535" cy="3238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75945" y="320675"/>
            <a:ext cx="10972165" cy="2466340"/>
          </a:xfrm>
        </p:spPr>
        <p:txBody>
          <a:bodyPr>
            <a:normAutofit fontScale="70000"/>
          </a:bodyPr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27.04.2024 с целью развития у детей интереса и любви к труду специалисты службы социального сопровождения совместно с добровольцами волонтерского отряда «Волонтеры Доброй Воли» ГБУ СО «Центральный ЦСОН» организовали для многодетной семьи мастер - класс «Мойдодыр».</a:t>
            </a:r>
            <a:endParaRPr lang="ru-RU" alt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Волонтеры рассказали об общих правилах уборки, совместно с детьми разработали график уборки в доме, провели генеральную уборку, в процессе которой несовершеннолетние отработали навыки уборки квартиры. Специалисты подарили семье моющие и чистящие средства для поддержания чистоты в квартире.</a:t>
            </a:r>
            <a:endParaRPr lang="ru-RU" alt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8" name="Изображение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918845" y="2787015"/>
            <a:ext cx="2544445" cy="3218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Изображение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4271645" y="2300605"/>
            <a:ext cx="3310255" cy="393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8195310" y="2424430"/>
            <a:ext cx="3010535" cy="3943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43230" y="503555"/>
            <a:ext cx="11123930" cy="2371090"/>
          </a:xfrm>
        </p:spPr>
        <p:txBody>
          <a:bodyPr>
            <a:normAutofit fontScale="90000" lnSpcReduction="10000"/>
          </a:bodyPr>
          <a:p>
            <a:pPr marL="0" indent="0" algn="just">
              <a:buNone/>
            </a:pPr>
            <a:r>
              <a:rPr lang="ru-RU" altLang="en-US"/>
              <a:t>25.04.2024г. в рамках проведения Всероссийской добровольческой акции "Весенняя неделя добра - 2024" «Серебрянные» волонтеры ГБУ СО «Центральный ЦСОН» провели мероприятие «Оздоровительная гимнастика на воздухе» для граждан пожилого возраста и инвалидов, а также всех желающих. Мероприятие проходило на открытом воздухе. «Серебрянный» волонтер учреждения обучал благополучателей навыкам проведения утренней зарядки дома. Участники мероприятия получили утренний заряд бодрости.</a:t>
            </a:r>
            <a:endParaRPr lang="ru-RU" altLang="en-US"/>
          </a:p>
        </p:txBody>
      </p:sp>
      <p:pic>
        <p:nvPicPr>
          <p:cNvPr id="111" name="Изображение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1127760" y="2874645"/>
            <a:ext cx="4649470" cy="3372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Изображение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6648450" y="2875280"/>
            <a:ext cx="5067300" cy="3525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90245" y="503555"/>
            <a:ext cx="10762615" cy="1913255"/>
          </a:xfrm>
        </p:spPr>
        <p:txBody>
          <a:bodyPr>
            <a:normAutofit lnSpcReduction="10000"/>
          </a:bodyPr>
          <a:p>
            <a:pPr marL="0" indent="0" algn="just">
              <a:buNone/>
            </a:pPr>
            <a:r>
              <a:rPr lang="ru-RU" altLang="en-US"/>
              <a:t>Специалисты учреждения совместно с волонтерами ВРО ВОО "Молодая Гвардия" оказали содействие в сопровождении для получения медицинской помощи в ГАУЗ «КП №3» получателя социальных услуг отделения социального обслуживания на дому ГБУ СО «Центральный ЦСОН»</a:t>
            </a:r>
            <a:endParaRPr lang="ru-RU" altLang="en-US"/>
          </a:p>
        </p:txBody>
      </p:sp>
      <p:pic>
        <p:nvPicPr>
          <p:cNvPr id="113" name="Изображение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4762500" y="2225675"/>
            <a:ext cx="3808730" cy="401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6890</Words>
  <Application>WPS Presentation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Webdings</vt:lpstr>
      <vt:lpstr>Wingdings</vt:lpstr>
      <vt:lpstr>Segoe Print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user</cp:lastModifiedBy>
  <cp:revision>6</cp:revision>
  <dcterms:created xsi:type="dcterms:W3CDTF">2023-02-10T14:28:00Z</dcterms:created>
  <dcterms:modified xsi:type="dcterms:W3CDTF">2024-05-14T12:06:32Z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F7678B3A67C24B41813FEB5F1849CE7E_12</vt:lpwstr>
  </property>
  <property fmtid="{D5CDD505-2E9C-101B-9397-08002B2CF9AE}" pid="3" name="KSOProductBuildVer">
    <vt:lpwstr>1049-12.2.0.13215</vt:lpwstr>
  </property>
</Properties>
</file>