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59"/>
  </p:normalViewPr>
  <p:slideViewPr>
    <p:cSldViewPr snapToGrid="0" snapToObjects="1">
      <p:cViewPr varScale="1">
        <p:scale>
          <a:sx n="117" d="100"/>
          <a:sy n="117" d="100"/>
        </p:scale>
        <p:origin x="-3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F9FB95-388A-BA4A-9135-144CE60A3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52273E0-FEE6-DB48-AF8A-44B3FF3E6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FB9AEB-ECFB-0B47-B28C-1BB924C0A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31.10.2024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008DED-5C60-994C-B460-E693D12B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434A1F-E21C-0B49-8F13-343E58192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008BCC4-1DDB-BE46-91E4-00764A42E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38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965FE1-CAE0-FF42-AA31-1F8E26783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61516AB-1990-2547-B882-B6D715BA5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EF200D-4500-5A42-B00E-BB85100D2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31.10.2024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C44D7-CC27-7643-8A2A-EAFCAB670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D28F3F-68E5-284D-A76C-E2543C3B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2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185EB3A-B092-0044-A1A2-44CEE8B9EB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0A84942-CDD1-B349-B2D6-BAE3DF45F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206FA1-0953-5140-8512-A823F7D91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31.10.2024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5A904B-A958-B34F-AC89-DD526E12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100FAC-AEB9-8543-BC49-7931915A8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155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Phot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4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9B1932CF-F265-4AEE-8704-F42C01AFB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715963"/>
            <a:ext cx="4572000" cy="5113336"/>
          </a:xfrm>
        </p:spPr>
        <p:txBody>
          <a:bodyPr/>
          <a:lstStyle>
            <a:lvl1pPr algn="ctr">
              <a:buNone/>
              <a:defRPr sz="16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09498076-A8F2-48B0-807A-C402BDA60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074048"/>
            <a:ext cx="6407956" cy="17839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5CF9E2C1-844F-4C0E-A423-111C77AE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910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E085B6-96A0-0544-8BD5-249450A9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2F56FF-9495-3749-8FB1-2EEBAB43D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21123C-4707-6D48-B357-315523ACE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31.10.2024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32C91-C8AC-3D4B-AFC3-AA4FE15E3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AC2E70-E602-944D-B416-2436A00B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7899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36EF1-E8B4-8D4F-B134-AEBCD7079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E0B9E1-458D-8846-B446-4B036AAB8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E1D2FE2-5020-334E-A258-5637538D0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31.10.2024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8A0B82-F2C3-1C42-ACA1-F3163112E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A41486-5B95-954C-AF06-08DC7B036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764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0785DC-3D8D-BE4E-ACB7-C7DA827CA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05F68A-92C2-384C-AC0B-9FBC959C00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4A7A9A2-16FA-A046-95F5-996B1EC3F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E41D4D4-3FB7-5B44-B312-6FAF9BF0E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31.10.2024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44F03BE-CE38-A14F-BBA7-85A7F4066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0EDD91-54DF-BC4D-BCF2-B8F1738D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081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F3C533-83EA-B546-B29A-D804D9669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BEC126-DD82-1C4B-9B67-0F1CE4DCE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7C139A1-FE16-EB44-BC12-8A552CB0C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64F3BC6-F119-9B47-8184-EFFF3B702B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826BFE7-E957-D245-BDA8-04B1A243A4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605C0C6-C0C6-9049-8D50-51E5B7BA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31.10.2024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F6AD74A-4213-F142-974E-00AFA5F2C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416BE6F-6373-AB4C-910D-D44910136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296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92BD07-304C-E84C-82D7-45AD6FDC1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C6312C4-9D7E-0F4B-97F3-089546172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31.10.2024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A5429CD-A6A5-1048-AC48-2ECF1326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6C405CE-F923-DE41-AE6A-4324253E1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11835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A830423-F538-FB45-B002-A85BCBD2F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31.10.2024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C3B6818-2FD6-8D4B-B4BE-24277E0C1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6EE3159-5369-404A-86DC-CCB6E94A5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3376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D10C5E-FAAE-494A-8300-0957EC1C6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FD1C1E-C259-2A4E-BBCD-4C7C0ED21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25291D0-8517-3643-B889-A98AE9D8A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AE7E1A0-41E6-D545-9F20-A1F746160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31.10.2024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696FA76-4EFE-3F40-A2D1-57C0B713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EF2095A-47AC-4D44-9F0C-1454B0876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3833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DE214E-D77B-E949-93D6-333EE41F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CF5D50E-AF1E-864E-9EE5-655D35BA5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F1B40B4-C70E-1941-9394-21540DB79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83AE5B1-10ED-8E47-AFF4-FE077CAA2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t>31.10.2024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7D1B64-5B94-974D-AB5A-159BF910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1E2075D-39A7-EA47-B0E3-755CBC205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4257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DEDF7A0-46FE-1A40-9C40-BDD2C0D61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FBFB0C-3D6A-0D46-B431-56C253FA0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0A32DB-C7EE-3641-8B45-BE63DE217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6035D-BDB9-464D-9775-2B01D10B8000}" type="datetimeFigureOut">
              <a:rPr lang="x-none" smtClean="0"/>
              <a:t>31.10.2024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C05E79-7C13-6546-89F0-263A307BE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C6089-65EF-194E-8520-5BB14D686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7E8A0-C3BA-6040-8BE2-143B3CF2C647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0E4B1A8-96BE-474D-8F07-FEEA4B21A8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8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F3F29CB-2039-4E4C-B364-6CA31815E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9950" y="253900"/>
            <a:ext cx="6705600" cy="1655762"/>
          </a:xfrm>
        </p:spPr>
        <p:txBody>
          <a:bodyPr/>
          <a:lstStyle/>
          <a:p>
            <a:pPr algn="l"/>
            <a:r>
              <a:rPr lang="ru-RU" b="1" dirty="0" smtClean="0"/>
              <a:t>МАОУ «Гимназия №25»</a:t>
            </a:r>
            <a:endParaRPr lang="x-none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01" y="-985819"/>
            <a:ext cx="4135199" cy="4135199"/>
          </a:xfrm>
          <a:prstGeom prst="rect">
            <a:avLst/>
          </a:prstGeom>
        </p:spPr>
      </p:pic>
      <p:pic>
        <p:nvPicPr>
          <p:cNvPr id="4" name="Начал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9950" y="3733800"/>
            <a:ext cx="609600" cy="6096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54478" y="967241"/>
            <a:ext cx="6093279" cy="2387600"/>
          </a:xfrm>
        </p:spPr>
        <p:txBody>
          <a:bodyPr/>
          <a:lstStyle/>
          <a:p>
            <a:pPr algn="l"/>
            <a:r>
              <a:rPr lang="ru-RU" i="1" dirty="0" smtClean="0"/>
              <a:t>Добровольческая деятельность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75668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B9F197-5845-0246-B0C6-262348862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112" y="1450976"/>
            <a:ext cx="7964978" cy="715530"/>
          </a:xfrm>
        </p:spPr>
        <p:txBody>
          <a:bodyPr/>
          <a:lstStyle/>
          <a:p>
            <a:r>
              <a:rPr lang="ru-RU" dirty="0" smtClean="0"/>
              <a:t>Волонтерский отряд «</a:t>
            </a:r>
            <a:r>
              <a:rPr lang="ru-RU" dirty="0" err="1" smtClean="0"/>
              <a:t>ДобрЫ</a:t>
            </a:r>
            <a:r>
              <a:rPr lang="ru-RU" dirty="0" smtClean="0"/>
              <a:t>»</a:t>
            </a:r>
            <a:endParaRPr lang="x-none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92213" y="2431196"/>
            <a:ext cx="48989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«Добры»- </a:t>
            </a:r>
            <a:r>
              <a:rPr lang="ru-RU" dirty="0"/>
              <a:t>волонтеры на благо общества! </a:t>
            </a:r>
          </a:p>
          <a:p>
            <a:endParaRPr lang="ru-RU" dirty="0" smtClean="0"/>
          </a:p>
          <a:p>
            <a:r>
              <a:rPr lang="ru-RU" b="1" dirty="0" smtClean="0"/>
              <a:t>Д</a:t>
            </a:r>
            <a:r>
              <a:rPr lang="ru-RU" dirty="0" smtClean="0"/>
              <a:t>обрые</a:t>
            </a:r>
            <a:r>
              <a:rPr lang="ru-RU" dirty="0"/>
              <a:t>, душевные, думающие</a:t>
            </a:r>
          </a:p>
          <a:p>
            <a:r>
              <a:rPr lang="ru-RU" b="1" dirty="0"/>
              <a:t>О</a:t>
            </a:r>
            <a:r>
              <a:rPr lang="ru-RU" dirty="0"/>
              <a:t>ригинальные, открытые, ответственные</a:t>
            </a:r>
          </a:p>
          <a:p>
            <a:r>
              <a:rPr lang="ru-RU" b="1" dirty="0"/>
              <a:t>Б</a:t>
            </a:r>
            <a:r>
              <a:rPr lang="ru-RU" dirty="0"/>
              <a:t>оевые, бескорыстные, </a:t>
            </a:r>
            <a:r>
              <a:rPr lang="ru-RU" dirty="0" smtClean="0"/>
              <a:t>благородные</a:t>
            </a:r>
          </a:p>
          <a:p>
            <a:r>
              <a:rPr lang="ru-RU" b="1" dirty="0" err="1" smtClean="0"/>
              <a:t>Р</a:t>
            </a:r>
            <a:r>
              <a:rPr lang="ru-RU" dirty="0" err="1" smtClean="0"/>
              <a:t>ешительн</a:t>
            </a:r>
            <a:r>
              <a:rPr lang="ru-RU" b="1" dirty="0" err="1"/>
              <a:t>Ы</a:t>
            </a:r>
            <a:r>
              <a:rPr lang="ru-RU" dirty="0" err="1" smtClean="0"/>
              <a:t>е</a:t>
            </a:r>
            <a:r>
              <a:rPr lang="ru-RU" dirty="0" smtClean="0"/>
              <a:t> </a:t>
            </a:r>
            <a:r>
              <a:rPr lang="ru-RU" dirty="0"/>
              <a:t>ребята!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5" y="2375509"/>
            <a:ext cx="5484888" cy="3620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1993" y="702129"/>
            <a:ext cx="414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На базе Гимназии создан и действует :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742222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ECE50E06-E63E-4F56-A2A4-9E76FE39B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Основными направлениями волонтерской деятельности стали: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F984E2-31A5-468B-BDD2-9BF3D346F2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886200"/>
          </a:xfrm>
        </p:spPr>
        <p:txBody>
          <a:bodyPr>
            <a:normAutofit fontScale="62500" lnSpcReduction="20000"/>
          </a:bodyPr>
          <a:lstStyle/>
          <a:p>
            <a:pPr lvl="1"/>
            <a:r>
              <a:rPr lang="ru-RU" sz="2200" dirty="0" smtClean="0"/>
              <a:t>участие </a:t>
            </a:r>
            <a:r>
              <a:rPr lang="ru-RU" sz="2200" dirty="0"/>
              <a:t>в защите и охране окружающей среды, и благоустройстве территорий, реставрации памятников духовного и культурного наследия;</a:t>
            </a:r>
          </a:p>
          <a:p>
            <a:pPr lvl="1"/>
            <a:r>
              <a:rPr lang="ru-RU" sz="2200" dirty="0" smtClean="0"/>
              <a:t>участие </a:t>
            </a:r>
            <a:r>
              <a:rPr lang="ru-RU" sz="2200" dirty="0"/>
              <a:t>в развитии и популяризации физической </a:t>
            </a:r>
            <a:r>
              <a:rPr lang="ru-RU" sz="2600" dirty="0"/>
              <a:t>культуры и спорта, пропаганде здорового образа жизни;</a:t>
            </a:r>
          </a:p>
          <a:p>
            <a:pPr lvl="1"/>
            <a:r>
              <a:rPr lang="ru-RU" sz="2600" dirty="0" smtClean="0"/>
              <a:t>участие </a:t>
            </a:r>
            <a:r>
              <a:rPr lang="ru-RU" sz="2600" dirty="0"/>
              <a:t>в мероприятиях, направленных на профилактику негативных проявлений в молодежной среде;</a:t>
            </a:r>
          </a:p>
          <a:p>
            <a:pPr lvl="1"/>
            <a:r>
              <a:rPr lang="ru-RU" sz="2600" dirty="0" smtClean="0"/>
              <a:t>профилактические </a:t>
            </a:r>
            <a:r>
              <a:rPr lang="ru-RU" sz="2600" dirty="0"/>
              <a:t>мероприятия по профилактике ВИЧ-заболеваний;</a:t>
            </a:r>
          </a:p>
          <a:p>
            <a:pPr lvl="1"/>
            <a:r>
              <a:rPr lang="ru-RU" sz="2600" dirty="0" smtClean="0"/>
              <a:t>участие </a:t>
            </a:r>
            <a:r>
              <a:rPr lang="ru-RU" sz="2600" dirty="0"/>
              <a:t>в создании возможностей для творческого самовыражения и раскрытия творческого потенциала каждого волонтера;</a:t>
            </a:r>
          </a:p>
          <a:p>
            <a:pPr lvl="1"/>
            <a:r>
              <a:rPr lang="ru-RU" sz="2600" dirty="0" smtClean="0"/>
              <a:t>взаимодействие </a:t>
            </a:r>
            <a:r>
              <a:rPr lang="ru-RU" sz="2600" dirty="0"/>
              <a:t>с государственными органами и общественными молодежными объединениями, и организациями, заинтересованными в волонтерской деятельности.</a:t>
            </a:r>
          </a:p>
          <a:p>
            <a:endParaRPr lang="en-US" dirty="0"/>
          </a:p>
        </p:txBody>
      </p:sp>
      <p:sp>
        <p:nvSpPr>
          <p:cNvPr id="7" name="Picture Placeholder 6" descr="picture placeholder">
            <a:extLst>
              <a:ext uri="{FF2B5EF4-FFF2-40B4-BE49-F238E27FC236}">
                <a16:creationId xmlns:a16="http://schemas.microsoft.com/office/drawing/2014/main" xmlns="" id="{49FEF8C4-AE09-4BDC-90CD-3B99D73620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accent4">
              <a:lumMod val="75000"/>
            </a:schemeClr>
          </a:solidFill>
        </p:spPr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30992" r="55477" b="25614"/>
          <a:stretch/>
        </p:blipFill>
        <p:spPr bwMode="auto">
          <a:xfrm>
            <a:off x="7546875" y="880516"/>
            <a:ext cx="3050963" cy="209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875" y="3419475"/>
            <a:ext cx="3179470" cy="20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9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16" y="751964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Основное направление нашей деятельности – профилактическое.</a:t>
            </a:r>
          </a:p>
          <a:p>
            <a:r>
              <a:rPr lang="ru-RU" sz="2000" dirty="0"/>
              <a:t>Но мы себя проявляем еще в следующих направлениях:</a:t>
            </a:r>
          </a:p>
          <a:p>
            <a:r>
              <a:rPr lang="ru-RU" sz="2000" dirty="0"/>
              <a:t>-Экологическое</a:t>
            </a:r>
          </a:p>
          <a:p>
            <a:r>
              <a:rPr lang="ru-RU" sz="2000" dirty="0"/>
              <a:t>- Спортивное</a:t>
            </a:r>
          </a:p>
          <a:p>
            <a:r>
              <a:rPr lang="ru-RU" sz="2000" dirty="0"/>
              <a:t>-Культурное</a:t>
            </a:r>
          </a:p>
          <a:p>
            <a:r>
              <a:rPr lang="ru-RU" sz="2000" dirty="0"/>
              <a:t>-Социальное </a:t>
            </a:r>
            <a:r>
              <a:rPr lang="ru-RU" sz="2000" dirty="0" err="1"/>
              <a:t>волонтерство</a:t>
            </a:r>
            <a:r>
              <a:rPr lang="ru-RU" sz="20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6" y="3362407"/>
            <a:ext cx="2429814" cy="18223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083" y="427632"/>
            <a:ext cx="2404056" cy="1803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661" y="2408351"/>
            <a:ext cx="2457478" cy="1865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191" y="4543632"/>
            <a:ext cx="2342204" cy="17566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1" y="2408351"/>
            <a:ext cx="2486982" cy="1865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1" y="427632"/>
            <a:ext cx="2472742" cy="18545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21" y="3983716"/>
            <a:ext cx="2467088" cy="18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52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0332" y="425003"/>
            <a:ext cx="2623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Наши</a:t>
            </a:r>
            <a:r>
              <a:rPr lang="ru-RU" b="1" dirty="0" smtClean="0"/>
              <a:t> </a:t>
            </a:r>
            <a:r>
              <a:rPr lang="ru-RU" sz="2400" b="1" dirty="0" smtClean="0"/>
              <a:t>достижения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65409" y="11611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Волонтерский </a:t>
            </a:r>
            <a:r>
              <a:rPr lang="ru-RU" dirty="0"/>
              <a:t>отряд «</a:t>
            </a:r>
            <a:r>
              <a:rPr lang="ru-RU" dirty="0" err="1"/>
              <a:t>ДобрЫ</a:t>
            </a:r>
            <a:r>
              <a:rPr lang="ru-RU" dirty="0"/>
              <a:t>» увеличился в составе (нас  уже </a:t>
            </a:r>
            <a:r>
              <a:rPr lang="ru-RU" dirty="0" smtClean="0"/>
              <a:t>43 волонтера, </a:t>
            </a:r>
            <a:r>
              <a:rPr lang="ru-RU" dirty="0"/>
              <a:t>готовых помогать);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5409" y="184811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Мы обязательные участники всех проводимых мероприятий в </a:t>
            </a:r>
            <a:r>
              <a:rPr lang="ru-RU" dirty="0" smtClean="0"/>
              <a:t>гимназии;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5409" y="251086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Все волонтеры зарегистрированы на Крупнейшей платформе для добрых дел «</a:t>
            </a:r>
            <a:r>
              <a:rPr lang="ru-RU" dirty="0" err="1"/>
              <a:t>Добро.ру</a:t>
            </a:r>
            <a:r>
              <a:rPr lang="ru-RU" dirty="0"/>
              <a:t>», у каждого есть волонтерская книжка;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5409" y="343419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Волонтерский отряд «</a:t>
            </a:r>
            <a:r>
              <a:rPr lang="ru-RU" dirty="0" err="1"/>
              <a:t>ДобрЫ</a:t>
            </a:r>
            <a:r>
              <a:rPr lang="ru-RU" dirty="0"/>
              <a:t>» принял участие во Всероссийском конкурсе по сборам макулатуры «Добрая школа» ; Всероссийском конкурсе «Собери макулатуру-спаси дерево»;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5409" y="473174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Волонтерский отряд «</a:t>
            </a:r>
            <a:r>
              <a:rPr lang="ru-RU" dirty="0" err="1"/>
              <a:t>ДобрЫ</a:t>
            </a:r>
            <a:r>
              <a:rPr lang="ru-RU" dirty="0"/>
              <a:t>» награжден дипломом за 3 место в Областном кейс-марафоне «Академия активного </a:t>
            </a:r>
            <a:r>
              <a:rPr lang="ru-RU" dirty="0" err="1"/>
              <a:t>волонтерства</a:t>
            </a:r>
            <a:r>
              <a:rPr lang="ru-RU" dirty="0"/>
              <a:t>» в номинации «Волонтерский дебют»;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5" t="9383" r="22497" b="9040"/>
          <a:stretch/>
        </p:blipFill>
        <p:spPr bwMode="auto">
          <a:xfrm>
            <a:off x="8351238" y="145414"/>
            <a:ext cx="2654219" cy="201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2" t="11623" r="43480" b="15914"/>
          <a:stretch/>
        </p:blipFill>
        <p:spPr bwMode="auto">
          <a:xfrm>
            <a:off x="6883873" y="1972802"/>
            <a:ext cx="1359122" cy="206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7" t="36236" r="41737" b="31882"/>
          <a:stretch/>
        </p:blipFill>
        <p:spPr bwMode="auto">
          <a:xfrm>
            <a:off x="8351238" y="2283304"/>
            <a:ext cx="2899522" cy="184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42" y="4267822"/>
            <a:ext cx="3321092" cy="138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87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0332" y="425003"/>
            <a:ext cx="2623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Наши</a:t>
            </a:r>
            <a:r>
              <a:rPr lang="ru-RU" b="1" dirty="0" smtClean="0"/>
              <a:t> </a:t>
            </a:r>
            <a:r>
              <a:rPr lang="ru-RU" sz="2400" b="1" dirty="0" smtClean="0"/>
              <a:t>достижения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9650" y="116408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Волонтерский отряд «</a:t>
            </a:r>
            <a:r>
              <a:rPr lang="ru-RU" dirty="0" err="1"/>
              <a:t>ДобрЫ</a:t>
            </a:r>
            <a:r>
              <a:rPr lang="ru-RU" dirty="0"/>
              <a:t>» принял участие в Муниципальном этапе Всероссийского конкурса социальной рекламы антинаркотической направленности и пропаганды здорового образа жизни «Спасём жизнь вместе!»; по итогам Муниципального конкурса социального плаката "Молодежь против наркотиков!" наши волонтеры награждены дипломом за 1 место.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9650" y="321338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Волонтер отряда </a:t>
            </a:r>
            <a:r>
              <a:rPr lang="ru-RU" dirty="0" err="1"/>
              <a:t>Колясникова</a:t>
            </a:r>
            <a:r>
              <a:rPr lang="ru-RU" dirty="0"/>
              <a:t> Марина с проектом «Витамин» заняла 1 место на Муниципальной научно-практической конференции обучающихся 7-11 классов «</a:t>
            </a:r>
            <a:r>
              <a:rPr lang="ru-RU" dirty="0" err="1"/>
              <a:t>Proдвижение</a:t>
            </a:r>
            <a:r>
              <a:rPr lang="ru-RU" dirty="0"/>
              <a:t>», а также стала победителем Муниципального этапа Всероссийского конкурса «Ученик года-2022» в направлении «Доброволец года»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9650" y="49826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Мы так же активные участники акций «Весенняя неделя добра», «10000 добрых дел в один день».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0" t="20977" r="38595" b="10335"/>
          <a:stretch/>
        </p:blipFill>
        <p:spPr bwMode="auto">
          <a:xfrm>
            <a:off x="6735650" y="1510392"/>
            <a:ext cx="1110343" cy="320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1" t="33585" r="42274" b="19417"/>
          <a:stretch/>
        </p:blipFill>
        <p:spPr bwMode="auto">
          <a:xfrm>
            <a:off x="8061225" y="2459852"/>
            <a:ext cx="2095869" cy="208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30992" r="55477" b="25614"/>
          <a:stretch/>
        </p:blipFill>
        <p:spPr bwMode="auto">
          <a:xfrm>
            <a:off x="8061225" y="251866"/>
            <a:ext cx="3050963" cy="209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714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300765" y="629944"/>
            <a:ext cx="9144000" cy="2387600"/>
          </a:xfrm>
        </p:spPr>
        <p:txBody>
          <a:bodyPr/>
          <a:lstStyle/>
          <a:p>
            <a:r>
              <a:rPr lang="ru-RU" dirty="0" smtClean="0"/>
              <a:t>Спасибо за </a:t>
            </a:r>
            <a:br>
              <a:rPr lang="ru-RU" dirty="0" smtClean="0"/>
            </a:br>
            <a:r>
              <a:rPr lang="ru-RU" dirty="0" smtClean="0"/>
              <a:t>внимание!</a:t>
            </a:r>
            <a:endParaRPr lang="ru-RU" dirty="0"/>
          </a:p>
        </p:txBody>
      </p:sp>
      <p:pic>
        <p:nvPicPr>
          <p:cNvPr id="3" name="Коне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8334" y="3315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9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6037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365</Words>
  <Application>Microsoft Office PowerPoint</Application>
  <PresentationFormat>Произвольный</PresentationFormat>
  <Paragraphs>34</Paragraphs>
  <Slides>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Office Theme</vt:lpstr>
      <vt:lpstr>Добровольческая деятельность</vt:lpstr>
      <vt:lpstr>Волонтерский отряд «ДобрЫ»</vt:lpstr>
      <vt:lpstr>Основными направлениями волонтерской деятельности стали:</vt:lpstr>
      <vt:lpstr>Презентация PowerPoint</vt:lpstr>
      <vt:lpstr>Презентация PowerPoint</vt:lpstr>
      <vt:lpstr>Презентация PowerPoint</vt:lpstr>
      <vt:lpstr>Спасибо за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УЧИТЕЛЬ</cp:lastModifiedBy>
  <cp:revision>16</cp:revision>
  <dcterms:created xsi:type="dcterms:W3CDTF">2022-01-31T14:44:07Z</dcterms:created>
  <dcterms:modified xsi:type="dcterms:W3CDTF">2024-10-31T09:44:51Z</dcterms:modified>
</cp:coreProperties>
</file>