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056784" cy="27089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Государственное (областное) бюджетное учреждение </a:t>
            </a:r>
            <a:r>
              <a:rPr lang="ru-RU" b="1" dirty="0" smtClean="0"/>
              <a:t>«Центр молодёжи» </a:t>
            </a:r>
            <a:r>
              <a:rPr lang="ru-RU" b="1" dirty="0"/>
              <a:t>(</a:t>
            </a:r>
            <a:r>
              <a:rPr lang="ru-RU" b="1" dirty="0" err="1"/>
              <a:t>Усманский</a:t>
            </a:r>
            <a:r>
              <a:rPr lang="ru-RU" b="1" dirty="0"/>
              <a:t> район)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248472" cy="43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С нашей организацией сотрудничают: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Добровольческий отряд «Верить! Жить! Творить</a:t>
            </a:r>
            <a:r>
              <a:rPr lang="ru-RU" sz="2400" b="1" dirty="0" smtClean="0"/>
              <a:t>!», </a:t>
            </a:r>
            <a:r>
              <a:rPr lang="ru-RU" sz="2400" b="1" dirty="0"/>
              <a:t>Добровольческий спасательный отряд «Набат» </a:t>
            </a:r>
            <a:r>
              <a:rPr lang="ru-RU" sz="2400" dirty="0" smtClean="0"/>
              <a:t>ГОБПОУ </a:t>
            </a:r>
            <a:r>
              <a:rPr lang="ru-RU" sz="2400" dirty="0"/>
              <a:t>«</a:t>
            </a:r>
            <a:r>
              <a:rPr lang="ru-RU" sz="2400" dirty="0" err="1"/>
              <a:t>Усманский</a:t>
            </a:r>
            <a:r>
              <a:rPr lang="ru-RU" sz="2400" dirty="0"/>
              <a:t> многопрофильный колледж</a:t>
            </a:r>
            <a:r>
              <a:rPr lang="ru-RU" sz="2400" dirty="0" smtClean="0"/>
              <a:t>»;</a:t>
            </a:r>
          </a:p>
          <a:p>
            <a:r>
              <a:rPr lang="ru-RU" sz="2400" b="1" dirty="0" err="1"/>
              <a:t>Усманское</a:t>
            </a:r>
            <a:r>
              <a:rPr lang="ru-RU" sz="2400" b="1" dirty="0"/>
              <a:t> отделение Всероссийского общественного движения «Волонтеры Победы</a:t>
            </a:r>
            <a:r>
              <a:rPr lang="ru-RU" sz="2400" b="1" dirty="0" smtClean="0"/>
              <a:t>»</a:t>
            </a:r>
            <a:r>
              <a:rPr lang="ru-RU" sz="2400" dirty="0"/>
              <a:t> Администрация </a:t>
            </a:r>
            <a:r>
              <a:rPr lang="ru-RU" sz="2400" dirty="0" err="1"/>
              <a:t>Усманского</a:t>
            </a:r>
            <a:r>
              <a:rPr lang="ru-RU" sz="2400" dirty="0"/>
              <a:t> района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96207"/>
            <a:ext cx="3744416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266"/>
            <a:ext cx="2376264" cy="31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59" y="0"/>
            <a:ext cx="3089316" cy="23169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2402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16" y="2370985"/>
            <a:ext cx="2976331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323861" cy="249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22" y="3032720"/>
            <a:ext cx="2868960" cy="38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49"/>
            <a:ext cx="6696744" cy="6817951"/>
          </a:xfrm>
        </p:spPr>
      </p:pic>
    </p:spTree>
    <p:extLst>
      <p:ext uri="{BB962C8B-B14F-4D97-AF65-F5344CB8AC3E}">
        <p14:creationId xmlns:p14="http://schemas.microsoft.com/office/powerpoint/2010/main" val="9458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5"/>
            <a:ext cx="9149961" cy="6853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379" y="476672"/>
            <a:ext cx="7715200" cy="40610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Государственное (областное) бюджетное учреждение </a:t>
            </a:r>
            <a:r>
              <a:rPr lang="ru-RU" dirty="0" smtClean="0"/>
              <a:t>«Центр молодёжи» </a:t>
            </a:r>
            <a:r>
              <a:rPr lang="ru-RU" dirty="0"/>
              <a:t>(далее – Учреждение) является некоммерческой организацией, созданной в соответствии с Гражданским кодексом Российской Федерации, Федеральным законом от 12 января 1996 года № 7 -ФЗ «О некоммерческих организациях», и не преследует извлечение прибыли в качестве основной цели своей деятельности, не распределяет полученную прибыль между участниками (учредителями), а направляет ее на уставные цели.</a:t>
            </a:r>
          </a:p>
        </p:txBody>
      </p:sp>
    </p:spTree>
    <p:extLst>
      <p:ext uri="{BB962C8B-B14F-4D97-AF65-F5344CB8AC3E}">
        <p14:creationId xmlns:p14="http://schemas.microsoft.com/office/powerpoint/2010/main" val="380367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Учреждение создано в соответствии с постановлением администрации Липецкой области от 15 июня 2009 года № 205 «О создании Государственного (областного) учреждения «Центр развития добровольчества»; - на основании приказа управления молодежной политики Липецкой области от 30 ноября 2018 года № 14-ах «Об изменении наименования и внесении изменений в Устав Государственного (областного) бюджетного учреждения «Центр развития добровольчества» Учреждение переименовано в Государственное (областное) бюджетное учреждение «Управление молодежной политики».</a:t>
            </a:r>
          </a:p>
        </p:txBody>
      </p:sp>
    </p:spTree>
    <p:extLst>
      <p:ext uri="{BB962C8B-B14F-4D97-AF65-F5344CB8AC3E}">
        <p14:creationId xmlns:p14="http://schemas.microsoft.com/office/powerpoint/2010/main" val="7233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43" y="260648"/>
            <a:ext cx="8229600" cy="4525963"/>
          </a:xfrm>
        </p:spPr>
        <p:txBody>
          <a:bodyPr/>
          <a:lstStyle/>
          <a:p>
            <a:r>
              <a:rPr lang="ru-RU" dirty="0" smtClean="0"/>
              <a:t>Наша организация направлена на привлечение людей в добровольческую и общественную жизнь </a:t>
            </a:r>
            <a:r>
              <a:rPr lang="ru-RU" dirty="0" err="1" smtClean="0"/>
              <a:t>Усманского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6830"/>
            <a:ext cx="3240360" cy="2425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8467"/>
            <a:ext cx="3159220" cy="4221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6347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1559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 нашей организацией сотрудничают: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Добровольческий </a:t>
            </a:r>
            <a:r>
              <a:rPr lang="ru-RU" sz="2400" b="1" dirty="0"/>
              <a:t>отряд «Надежда</a:t>
            </a:r>
            <a:r>
              <a:rPr lang="ru-RU" sz="2400" b="1" dirty="0" smtClean="0"/>
              <a:t>»,</a:t>
            </a:r>
            <a:r>
              <a:rPr lang="ru-RU" sz="2400" b="1" dirty="0"/>
              <a:t> Тимуровский отряд «Добрые сердца</a:t>
            </a:r>
            <a:r>
              <a:rPr lang="ru-RU" sz="2400" b="1" dirty="0" smtClean="0"/>
              <a:t>» </a:t>
            </a:r>
            <a:r>
              <a:rPr lang="ru-RU" sz="2400" dirty="0"/>
              <a:t>МБОУ лицей №1 города Усмани имени Героя Советского Союза Б.А. Котова</a:t>
            </a:r>
            <a:r>
              <a:rPr lang="ru-RU" sz="2400" dirty="0" smtClean="0"/>
              <a:t>;</a:t>
            </a:r>
          </a:p>
          <a:p>
            <a:r>
              <a:rPr lang="ru-RU" sz="2400" b="1" dirty="0"/>
              <a:t>Добровольческий отряд «Возрождение»</a:t>
            </a:r>
            <a:r>
              <a:rPr lang="ru-RU" sz="2400" dirty="0"/>
              <a:t> МБОУ СОШ №2 города Усмани имени Героя Советского Союза М.П. Константинова;</a:t>
            </a:r>
          </a:p>
          <a:p>
            <a:r>
              <a:rPr lang="ru-RU" sz="2400" b="1" dirty="0"/>
              <a:t>Добровольческий отряд «Огонек»</a:t>
            </a:r>
            <a:r>
              <a:rPr lang="ru-RU" sz="2400" dirty="0"/>
              <a:t> МБОУ СОШ №3 г. Усмань;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4" y="4077072"/>
            <a:ext cx="2890234" cy="2167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20896"/>
            <a:ext cx="4953666" cy="22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3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 нашей организацией сотрудничают: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Добровольческий отряд «Альтернатива</a:t>
            </a:r>
            <a:r>
              <a:rPr lang="ru-RU" sz="2400" b="1" dirty="0" smtClean="0"/>
              <a:t>»</a:t>
            </a:r>
            <a:r>
              <a:rPr lang="ru-RU" sz="2400" dirty="0"/>
              <a:t> МБОУ СОШ с. Девица </a:t>
            </a:r>
            <a:r>
              <a:rPr lang="ru-RU" sz="2400" dirty="0" err="1"/>
              <a:t>Усманского</a:t>
            </a:r>
            <a:r>
              <a:rPr lang="ru-RU" sz="2400" dirty="0"/>
              <a:t> района;</a:t>
            </a:r>
          </a:p>
          <a:p>
            <a:r>
              <a:rPr lang="ru-RU" sz="2400" b="1" dirty="0"/>
              <a:t>Добровольческий отряд «Мы вместе</a:t>
            </a:r>
            <a:r>
              <a:rPr lang="ru-RU" sz="2400" b="1" dirty="0" smtClean="0"/>
              <a:t>»</a:t>
            </a:r>
            <a:r>
              <a:rPr lang="ru-RU" sz="2400" dirty="0"/>
              <a:t> МБОУ СОШ с. Сторожевое </a:t>
            </a:r>
            <a:r>
              <a:rPr lang="ru-RU" sz="2400" dirty="0" err="1"/>
              <a:t>Усманского</a:t>
            </a:r>
            <a:r>
              <a:rPr lang="ru-RU" sz="2400" dirty="0"/>
              <a:t> района</a:t>
            </a:r>
            <a:r>
              <a:rPr lang="ru-RU" sz="2400" dirty="0" smtClean="0"/>
              <a:t>;</a:t>
            </a:r>
          </a:p>
          <a:p>
            <a:r>
              <a:rPr lang="ru-RU" sz="2400" b="1" dirty="0"/>
              <a:t>Добровольческий отряд «Я – патриот</a:t>
            </a:r>
            <a:r>
              <a:rPr lang="ru-RU" sz="2400" b="1" dirty="0" smtClean="0"/>
              <a:t>»</a:t>
            </a:r>
            <a:r>
              <a:rPr lang="ru-RU" sz="2400" dirty="0"/>
              <a:t> МБОУ СОШ с. Октябрьское </a:t>
            </a:r>
            <a:r>
              <a:rPr lang="ru-RU" sz="2400" dirty="0" err="1"/>
              <a:t>Усманского</a:t>
            </a:r>
            <a:r>
              <a:rPr lang="ru-RU" sz="2400" dirty="0"/>
              <a:t> района;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2211710" cy="2948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8999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8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1"/>
            <a:ext cx="915592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С нашей организацией сотрудничают: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Добровольческий отряд «Волонтеры</a:t>
            </a:r>
            <a:r>
              <a:rPr lang="ru-RU" sz="2400" b="1" dirty="0" smtClean="0"/>
              <a:t>»</a:t>
            </a:r>
            <a:r>
              <a:rPr lang="ru-RU" sz="2400" b="1" dirty="0"/>
              <a:t> Добровольческий отряд «Новое поколение</a:t>
            </a:r>
            <a:r>
              <a:rPr lang="ru-RU" sz="2400" b="1" dirty="0" smtClean="0"/>
              <a:t>»</a:t>
            </a:r>
            <a:r>
              <a:rPr lang="ru-RU" sz="2400" dirty="0"/>
              <a:t> МБОУ ООШ с. Никольское </a:t>
            </a:r>
            <a:r>
              <a:rPr lang="ru-RU" sz="2400" dirty="0" err="1"/>
              <a:t>Усманского</a:t>
            </a:r>
            <a:r>
              <a:rPr lang="ru-RU" sz="2400" dirty="0"/>
              <a:t> района</a:t>
            </a:r>
            <a:r>
              <a:rPr lang="ru-RU" sz="2400" dirty="0" smtClean="0"/>
              <a:t>;</a:t>
            </a:r>
          </a:p>
          <a:p>
            <a:r>
              <a:rPr lang="ru-RU" sz="2400" b="1" dirty="0"/>
              <a:t>Добровольческий отряд «</a:t>
            </a:r>
            <a:r>
              <a:rPr lang="ru-RU" sz="2400" b="1" dirty="0" err="1"/>
              <a:t>Экопатруль</a:t>
            </a:r>
            <a:r>
              <a:rPr lang="ru-RU" sz="2400" b="1" dirty="0" smtClean="0"/>
              <a:t>»</a:t>
            </a:r>
            <a:r>
              <a:rPr lang="ru-RU" sz="2400" dirty="0"/>
              <a:t> МБУ ДО «Станция юных натуралистов </a:t>
            </a:r>
            <a:r>
              <a:rPr lang="ru-RU" sz="2400" dirty="0" err="1"/>
              <a:t>Усманского</a:t>
            </a:r>
            <a:r>
              <a:rPr lang="ru-RU" sz="2400" dirty="0"/>
              <a:t> района</a:t>
            </a:r>
            <a:r>
              <a:rPr lang="ru-RU" sz="2400" dirty="0" smtClean="0"/>
              <a:t>»;</a:t>
            </a:r>
          </a:p>
          <a:p>
            <a:r>
              <a:rPr lang="ru-RU" sz="2400" b="1" dirty="0"/>
              <a:t>Добровольческий отряд «Мы – патриоты</a:t>
            </a:r>
            <a:r>
              <a:rPr lang="ru-RU" sz="2400" b="1" dirty="0" smtClean="0"/>
              <a:t>»</a:t>
            </a:r>
            <a:r>
              <a:rPr lang="ru-RU" sz="2400" dirty="0"/>
              <a:t> МБОУ СОШ с. Завальное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52" y="3573016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1"/>
            <a:ext cx="9149961" cy="6853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С нашей организацией сотрудничают: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Добровольческий отряд «Горячее сердце</a:t>
            </a:r>
            <a:r>
              <a:rPr lang="ru-RU" sz="2400" b="1" dirty="0" smtClean="0"/>
              <a:t>»</a:t>
            </a:r>
            <a:r>
              <a:rPr lang="ru-RU" sz="2400" dirty="0"/>
              <a:t> МБОУ ООШ с. </a:t>
            </a:r>
            <a:r>
              <a:rPr lang="ru-RU" sz="2400" dirty="0" err="1" smtClean="0"/>
              <a:t>Березняговка</a:t>
            </a:r>
            <a:r>
              <a:rPr lang="ru-RU" sz="2400" dirty="0" smtClean="0"/>
              <a:t>;</a:t>
            </a:r>
          </a:p>
          <a:p>
            <a:r>
              <a:rPr lang="ru-RU" sz="2400" b="1" dirty="0"/>
              <a:t>Добровольческий отряд «</a:t>
            </a:r>
            <a:r>
              <a:rPr lang="ru-RU" sz="2400" b="1" dirty="0" err="1"/>
              <a:t>Добротворцы</a:t>
            </a:r>
            <a:r>
              <a:rPr lang="ru-RU" sz="2400" b="1" dirty="0"/>
              <a:t> – УПТК</a:t>
            </a:r>
            <a:r>
              <a:rPr lang="ru-RU" sz="2400" b="1" dirty="0" smtClean="0"/>
              <a:t>»</a:t>
            </a:r>
            <a:r>
              <a:rPr lang="ru-RU" sz="2400" dirty="0"/>
              <a:t> ГОБ ПОУ «</a:t>
            </a:r>
            <a:r>
              <a:rPr lang="ru-RU" sz="2400" dirty="0" err="1"/>
              <a:t>Усманский</a:t>
            </a:r>
            <a:r>
              <a:rPr lang="ru-RU" sz="2400" dirty="0"/>
              <a:t> промышленно – технологический колледж</a:t>
            </a:r>
            <a:r>
              <a:rPr lang="ru-RU" sz="2400" dirty="0" smtClean="0"/>
              <a:t>»;</a:t>
            </a:r>
          </a:p>
          <a:p>
            <a:r>
              <a:rPr lang="ru-RU" sz="2400" b="1" dirty="0"/>
              <a:t>Добровольческий отряд «Добрые сердца</a:t>
            </a:r>
            <a:r>
              <a:rPr lang="ru-RU" sz="2400" b="1" dirty="0" smtClean="0"/>
              <a:t>»</a:t>
            </a:r>
            <a:r>
              <a:rPr lang="ru-RU" sz="2400" dirty="0"/>
              <a:t> </a:t>
            </a:r>
            <a:r>
              <a:rPr lang="ru-RU" sz="2400" dirty="0" err="1"/>
              <a:t>Усманская</a:t>
            </a:r>
            <a:r>
              <a:rPr lang="ru-RU" sz="2400" dirty="0"/>
              <a:t> районная организация Липецкой областной общественной организации Всероссийского общества инвалидов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3744416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49751"/>
            <a:ext cx="230425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3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С нашей организацией сотрудничают: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Усманское</a:t>
            </a:r>
            <a:r>
              <a:rPr lang="ru-RU" sz="2400" b="1" dirty="0"/>
              <a:t> отделение Всероссийского общественного движения  «Волонтеры – медики</a:t>
            </a:r>
            <a:r>
              <a:rPr lang="ru-RU" sz="2400" b="1" dirty="0" smtClean="0"/>
              <a:t>», </a:t>
            </a:r>
            <a:r>
              <a:rPr lang="ru-RU" sz="2400" b="1" dirty="0"/>
              <a:t>Добровольческий отряд «Рука помощи</a:t>
            </a:r>
            <a:r>
              <a:rPr lang="ru-RU" sz="2400" b="1" dirty="0" smtClean="0"/>
              <a:t>», </a:t>
            </a:r>
            <a:r>
              <a:rPr lang="ru-RU" sz="2400" b="1" dirty="0"/>
              <a:t>Добровольческий отряд «Юность</a:t>
            </a:r>
            <a:r>
              <a:rPr lang="ru-RU" sz="2400" b="1" dirty="0" smtClean="0"/>
              <a:t>» </a:t>
            </a:r>
            <a:r>
              <a:rPr lang="ru-RU" sz="2400" dirty="0" err="1"/>
              <a:t>Усманский</a:t>
            </a:r>
            <a:r>
              <a:rPr lang="ru-RU" sz="2400" dirty="0"/>
              <a:t> филиал ГАПОУ «Липецкий медицинский </a:t>
            </a:r>
            <a:r>
              <a:rPr lang="ru-RU" sz="2400" dirty="0" smtClean="0"/>
              <a:t>колледж» Директор </a:t>
            </a:r>
            <a:r>
              <a:rPr lang="ru-RU" sz="2400" dirty="0"/>
              <a:t>– Сонина Марина Валентиновна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8999"/>
            <a:ext cx="4571999" cy="2564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8816"/>
            <a:ext cx="3853310" cy="21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4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464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(областное) бюджетное учреждение «Центр молодёжи» (Усманский район) </vt:lpstr>
      <vt:lpstr>Презентация PowerPoint</vt:lpstr>
      <vt:lpstr>Презентация PowerPoint</vt:lpstr>
      <vt:lpstr>Презентация PowerPoint</vt:lpstr>
      <vt:lpstr>С нашей организацией сотрудничают: </vt:lpstr>
      <vt:lpstr>С нашей организацией сотрудничают: </vt:lpstr>
      <vt:lpstr>С нашей организацией сотрудничают:</vt:lpstr>
      <vt:lpstr>С нашей организацией сотрудничают:</vt:lpstr>
      <vt:lpstr>С нашей организацией сотрудничают:</vt:lpstr>
      <vt:lpstr>С нашей организацией сотрудничают: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(областное) бюджетное учреждение «Управление молодежной политики» (Усманский район) </dc:title>
  <dc:creator>nazarovv</dc:creator>
  <cp:lastModifiedBy>nazarovv</cp:lastModifiedBy>
  <cp:revision>8</cp:revision>
  <dcterms:created xsi:type="dcterms:W3CDTF">2022-09-05T12:34:23Z</dcterms:created>
  <dcterms:modified xsi:type="dcterms:W3CDTF">2022-10-11T10:24:30Z</dcterms:modified>
</cp:coreProperties>
</file>