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7" r:id="rId2"/>
    <p:sldId id="301" r:id="rId3"/>
    <p:sldId id="368" r:id="rId4"/>
    <p:sldId id="373" r:id="rId5"/>
    <p:sldId id="377" r:id="rId6"/>
    <p:sldId id="378" r:id="rId7"/>
    <p:sldId id="379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9" r:id="rId16"/>
    <p:sldId id="390" r:id="rId17"/>
    <p:sldId id="391" r:id="rId18"/>
    <p:sldId id="392" r:id="rId19"/>
    <p:sldId id="39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1781" autoAdjust="0"/>
  </p:normalViewPr>
  <p:slideViewPr>
    <p:cSldViewPr>
      <p:cViewPr varScale="1">
        <p:scale>
          <a:sx n="67" d="100"/>
          <a:sy n="67" d="100"/>
        </p:scale>
        <p:origin x="-124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5305A-6067-4A4F-9821-17CF56B6B3BC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AFE2-4CB3-44DF-B7E9-54754BBC2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AFE2-4CB3-44DF-B7E9-54754BBC2D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8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4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44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813993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2000" b="1" dirty="0"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endParaRPr lang="ru-RU" sz="2000" b="1" dirty="0">
              <a:latin typeface="Times New Roman"/>
              <a:ea typeface="Times New Roman"/>
            </a:endParaRPr>
          </a:p>
        </p:txBody>
      </p:sp>
      <p:pic>
        <p:nvPicPr>
          <p:cNvPr id="1028" name="Picture 4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    Клуб «Гармония возраста» ГБУ СО      </a:t>
            </a:r>
          </a:p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   «Николаевский  центр социального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обслуживания населения» Волгоградской обл. 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  <a:ea typeface="Times New Roman"/>
            </a:endParaRPr>
          </a:p>
        </p:txBody>
      </p:sp>
      <p:pic>
        <p:nvPicPr>
          <p:cNvPr id="1030" name="Picture 6" descr="C:\Users\Реабилитация\Desktop\СЕРЕБР. ВОЛОНТЕРЫ\Мероприятия сер.волонтеров\17 Мастер кл Бисеропл 30.08.22\IMG-20220830-WA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79084"/>
            <a:ext cx="6840760" cy="397755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521880"/>
            <a:ext cx="91440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3060700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Руководитель  клуба: специалист по социальной реабилитации Реабилитационной службы для молодых инвалидов </a:t>
            </a:r>
          </a:p>
          <a:p>
            <a:pPr lvl="0" algn="ctr">
              <a:lnSpc>
                <a:spcPct val="115000"/>
              </a:lnSpc>
              <a:tabLst>
                <a:tab pos="3060700" algn="l"/>
              </a:tabLst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Кочаровская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Людмила Валерьевна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31" name="Picture 7" descr="C:\Users\Реабилитация\Desktop\СЕРЕБР. ВОЛОНТЕРЫ\Мероприятия сер.волонтеров\1 Конк.обл Доброволец 34\сер.волонтеры логотип 2 подробн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6"/>
            <a:ext cx="1979712" cy="19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209">
        <p14:pan dir="u"/>
      </p:transition>
    </mc:Choice>
    <mc:Fallback xmlns="">
      <p:transition spd="slow" advTm="202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участникам  специальной военной  операции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 «Тепло из дома» (вязали носки на фронт)</a:t>
            </a:r>
            <a:endParaRPr lang="ru-RU" sz="1600" dirty="0"/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36" y="2749425"/>
            <a:ext cx="3257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серебряных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-ров  «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Z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 победу» (приняли активное участие в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доброво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-льном пожертвовании на СВО в Фонд «За победу»)</a:t>
            </a:r>
            <a:endParaRPr lang="ru-RU" dirty="0"/>
          </a:p>
        </p:txBody>
      </p:sp>
      <p:pic>
        <p:nvPicPr>
          <p:cNvPr id="10242" name="Picture 2" descr="C:\Users\Реабилитация\Desktop\СЕРЕБР. ВОЛОНТЕРЫ\Мероприятия сер.волонтеров\Акция Тепло из дома от Ед.России окт 22г\IMG-20221018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076536"/>
            <a:ext cx="2484681" cy="3286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Реабилитация\Desktop\СЕРЕБР. ВОЛОНТЕРЫ\Мероприятия сер.волонтеров\Акция Письмо солдату\IMG-20221017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2448272" cy="3302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Реабилитация\Desktop\СЕРЕБР. ВОЛОНТЕРЫ\Мероприятия сер.волонтеров\Акция За победу 4.10.22\акция за победу вруч.листовки сер.волон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5" y="558153"/>
            <a:ext cx="2955408" cy="219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37" y="5517231"/>
            <a:ext cx="4913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волонтеров  «Письмо солдату» (военнослужащим, участвующим в СВО)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2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23528" y="3604048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детям из семей, находящихся в социально опасном положении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5517231"/>
            <a:ext cx="6548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серебряных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волонтеров к 8 марта «Открытка к 8 марта» для детей из семей СОП</a:t>
            </a:r>
            <a:endParaRPr lang="ru-RU" dirty="0"/>
          </a:p>
        </p:txBody>
      </p:sp>
      <p:pic>
        <p:nvPicPr>
          <p:cNvPr id="11266" name="Picture 2" descr="C:\Users\Реабилитация\Desktop\СЕРЕБР. ВОЛОНТЕРЫ\Мероприятия сер.волонтеров\4 МастерКл открыткаСОП 2.03.22\серебр.волонт мастер кл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76464" cy="3200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Реабилитация\Desktop\СЕРЕБР. ВОЛОНТЕРЫ\Мероприятия сер.волонтеров\4 МастерКл открыткаСОП 2.03.22\IMG-20220302-WA0011 обре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3" y="1091065"/>
            <a:ext cx="4014229" cy="409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4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23528" y="3604048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пожилым гражданам : получателям социальных  услуг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Отделения  социального обслуживания на дому </a:t>
            </a: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Выездное поздравление на дом к пожилым гражданам с. Раздольное к 8 марта  </a:t>
            </a:r>
            <a:endParaRPr lang="ru-RU" dirty="0"/>
          </a:p>
        </p:txBody>
      </p:sp>
      <p:pic>
        <p:nvPicPr>
          <p:cNvPr id="12290" name="Picture 2" descr="C:\Users\Реабилитация\Desktop\СЕРЕБР. ВОЛОНТЕРЫ\Мероприятия сер.волонтеров\5 выезд поздр СВ Раздольное к 8марта 3.03.22\Чередниченко Нина Мих  Раздольно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0359"/>
            <a:ext cx="4199417" cy="390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Реабилитация\Desktop\СЕРЕБР. ВОЛОНТЕРЫ\Мероприятия сер.волонтеров\5 выезд поздр СВ Раздольное к 8марта 3.03.22\IMG_20220303_102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35" y="1844824"/>
            <a:ext cx="4275053" cy="33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пожилым гражданам : получателям социальных  услуг Отделения  дневного пребывания пожилых граждан и инвалидов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Библиотечные и музейные часы, мастер-класс «Резьба по мылу», круглый стол «Социальные и правовые вопросы пожилых граждан»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3314" name="Picture 2" descr="C:\Users\Реабилитация\Desktop\СЕРЕБР. ВОЛОНТЕРЫ\Мероприятия сер.волонтеров\3 Библ. Масленица 28.02.22\IMG-20220228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475">
            <a:off x="-23152" y="1090272"/>
            <a:ext cx="3201438" cy="204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Реабилитация\Desktop\СЕРЕБР. ВОЛОНТЕРЫ\Мероприятия сер.волонтеров\14 Библ ТрадицииРуси 19.5.22\IMG_20220519_1008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2" t="22971" r="1682" b="16558"/>
          <a:stretch/>
        </p:blipFill>
        <p:spPr bwMode="auto">
          <a:xfrm rot="733201">
            <a:off x="6180664" y="1220057"/>
            <a:ext cx="2877346" cy="200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Реабилитация\Desktop\СЕРЕБР. ВОЛОНТЕРЫ\Мероприятия сер.волонтеров\16 Мастер кл Резьба по мылу и музей 28.07.22\1 общая на улиц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36" y="3266932"/>
            <a:ext cx="3087360" cy="246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Реабилитация\Desktop\СЕРЕБР. ВОЛОНТЕРЫ\Мероприятия сер.волонтеров\16 Мастер кл Резьба по мылу и музей 28.07.22\2 мастер-класс вс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" y="3625183"/>
            <a:ext cx="2734924" cy="2027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Реабилитация\Desktop\СЕРЕБР. ВОЛОНТЕРЫ\Мероприятия сер.волонтеров\16 Мастер кл Резьба по мылу и музей 28.07.22\5Гниловщенк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59405"/>
            <a:ext cx="3027355" cy="224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Реабилитация\Desktop\СЕРЕБР. ВОЛОНТЕРЫ\Мероприятия сер.волонтеров\21 Круглый стол соцзащ .ПФ 4.10.22\Кр стол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40" y="3548917"/>
            <a:ext cx="2980386" cy="205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7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получателям социальных  услуг  укрепить здоровье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«Зеленая аптека» (сушили лекарственные травы и ягоды, дарили «витаминные пакетики»  получателям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соцуслуг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пожилым гражданам, детям-инвалидам, молодым инвалидам, семьям СОП)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6" name="Picture 13" descr="C:\Users\Реабилитация\Desktop\СЕРЕБР. ВОЛОНТЕРЫ\Мероприятия сер.волонтеров\18 Акция Зеленая аптека\фото зел.аптека 15-23.09.22\ФОТООТЧЕТ Зеленая аптека\РСМИ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1745"/>
            <a:ext cx="2819400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Реабилитация\Desktop\СЕРЕБР. ВОЛОНТЕРЫ\Мероприятия сер.волонтеров\18 Акция Зеленая аптека\фото зел.аптека 15-23.09.22\ФОТООТЧЕТ Зеленая аптека\вручаем в ОД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5088"/>
            <a:ext cx="2857500" cy="189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:\Users\Реабилитация\Desktop\СЕРЕБР. ВОЛОНТЕРЫ\Мероприятия сер.волонтеров\18 Акция Зеленая аптека\фото зел.аптека 15-23.09.22\ФОТООТЧЕТ Зеленая аптека\ОДП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1458408"/>
            <a:ext cx="2074893" cy="228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Users\Реабилитация\Desktop\СЕРЕБР. ВОЛОНТЕРЫ\Мероприятия сер.волонтеров\18 Акция Зеленая аптека\фото зел.аптека 15-23.09.22\ФОТООТЧЕТ Зеленая аптека\РОДПОВ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3719274"/>
            <a:ext cx="2590800" cy="202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C:\Users\Реабилитация\Desktop\СЕРЕБР. ВОЛОНТЕРЫ\Мероприятия сер.волонтеров\18 Акция Зеленая аптека\фото зел.аптека 15-23.09.22\ФОТООТЧЕТ Зеленая аптека\ОДП3 и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14" y="2044409"/>
            <a:ext cx="2431105" cy="1889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C:\Users\Реабилитация\Desktop\СЕРЕБР. ВОЛОНТЕРЫ\Мероприятия сер.волонтеров\18 Акция Зеленая аптека\фото зел.аптека 15-23.09.22\ФОТООТЧЕТ Зеленая аптека\РСМИ3 обр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26" y="3793249"/>
            <a:ext cx="1981200" cy="2041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Реабилитация\Desktop\СЕРЕБР. ВОЛОНТЕРЫ\Мероприятия сер.волонтеров\18 Акция Зеленая аптека\фото зел.аптека 15-23.09.22\ФОТООТЧЕТ Зеленая аптека\ОДП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02" y="1900535"/>
            <a:ext cx="1743621" cy="217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Реабилитация\Desktop\СЕРЕБР. ВОЛОНТЕРЫ\Мероприятия сер.волонтеров\18 Акция Зеленая аптека\фото зел.аптека 15-23.09.22\ФОТООТЧЕТ Зеленая аптека\заставка зел.аптека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36" y="3453587"/>
            <a:ext cx="2217019" cy="241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Реабилитация\Desktop\СЕРЕБР. ВОЛОНТЕРЫ\Мероприятия сер.волонтеров\18 Акция Зеленая аптека\фото зел.аптека 15-23.09.22\ФОТООТЧЕТ Зеленая аптека\семья СОП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51" y="3862564"/>
            <a:ext cx="2320875" cy="1972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благоустраивать территорию сотрудникам центра 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экологическая акция «Зеленая весна»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(высаживали рассаду цветов и саженцы деревьев)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5362" name="Picture 2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Зеленая весна 28.04.22 общая с логотип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42" y="581442"/>
            <a:ext cx="3567710" cy="225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09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3077"/>
            <a:ext cx="2514143" cy="2888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1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923077"/>
            <a:ext cx="3312369" cy="2888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5_1118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3077"/>
            <a:ext cx="2198739" cy="289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06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1442"/>
            <a:ext cx="3020561" cy="223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партнеры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71052" y="3874209"/>
            <a:ext cx="86912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Поощряем  серебряных  волонтеров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 Общаемся с «особенной» молодежью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Акции «Письмо добра», «Золотые люди». Спортивный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1.Молодежный центр «Импульс»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2.Центральная районная библиотека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3.Районный дом культуры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4.Музей краеведения «Земля-Космос»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5.Детская школа искусств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6.Районный совет ветеранов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7.Кафе «Меренга»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8.МОУ «СШ №1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г.Николаевск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9.МОУ «СШ №3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г.Николаевск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C:\Users\Реабилитация\Desktop\СЕРЕБР. ВОЛОНТЕРЫ\Мероприятия сер.волонтеров\Акция шк1 Золотые люди 4.10.22 ДоброБро\акция Золотые люди 4.10.22 ДоброБ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64" y="1840354"/>
            <a:ext cx="2663172" cy="228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21A1399-6748-40A0-ABCF-5AA029258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1" y="3397952"/>
            <a:ext cx="2670198" cy="180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399231E-6256-4F80-906E-1B09D6035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86" y="3769915"/>
            <a:ext cx="1626370" cy="237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50A0A71-492B-4D13-BB18-4C3FD4BCD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56" y="3178084"/>
            <a:ext cx="1652536" cy="246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Реабилитация\Desktop\СЕРЕБР. ВОЛОНТЕРЫ\Мероприятия сер.волонтеров\10и11 Всер.вес.нед.Добра 18-24.04.22\Письмо Добра от ДоброБро шк1 22.04.22\акция Письмо Добр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5"/>
            <a:ext cx="1800200" cy="1693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Реабилитация\Desktop\РСМИ Фото 21 и 22г\Спорт.квест в парке И.В 27.07.22\сайт общая в парке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83" y="4074897"/>
            <a:ext cx="2703643" cy="2129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9857"/>
            <a:ext cx="29257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8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Релаксируем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развиваем  свою память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71052" y="3874209"/>
            <a:ext cx="86912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серебряных волонтеров Клуба проводятся развивающие когнитивные занятия, кинезиологические задания, релаксационные упражнения в сенсорной комнате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2010"/>
            <a:ext cx="252028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Реабилитация\Desktop\СЕРЕБР. ВОЛОНТЕРЫ\Мероприятия сер.волонтеров\7 Развиваем память,дых.гимн Стрельникова,бодифлекс 25.03.22\IMG_20220325_102655 лучш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2" y="646332"/>
            <a:ext cx="3789000" cy="3156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Реабилитация\Desktop\СЕРЕБР. ВОЛОНТЕРЫ\Мероприятия сер.волонтеров\7 Развиваем память,дых.гимн Стрельникова,бодифлекс 25.03.22\IMG_20220325_104112 лучш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41" y="725331"/>
            <a:ext cx="4252645" cy="307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Реабилитация\Desktop\СЕРЕБР. ВОЛОНТЕРЫ\Мероприятия сер.волонтеров\12 релакс.зан слушаем музыку 28.04.22\релакс.занятие управляем эмоциями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56973"/>
            <a:ext cx="3591232" cy="2308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результаты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8337" y="3874209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Было</a:t>
            </a: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Стало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37" y="707886"/>
            <a:ext cx="91664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*Провели 28 добрых дел для 159 чел.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чел. получателей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соцуслуг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76 чел других категорий). Среди наших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чел.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(25, 8 %) людей с ОВЗ (дети-инвалиды и молодые инвалиды).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*Приняли участие во всероссийских акциях «Весенняя неделя добра», «Зеленая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весна» и др.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*Число публикаций в СМИ – 78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шт. в печатных и 73 шт. в электронных)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*Количество членов Клуба за 10 месяцев 2022 г. увеличилось в 2,5 раза (с 6 до 15 чел)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5" descr="C:\Users\Реабилитация\Desktop\СЕРЕБР. ВОЛОНТЕРЫ\Мероприятия сер.волонтеров\1ое Организац. 31.01.22\IMG_20220131_102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39211"/>
            <a:ext cx="2821904" cy="1769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еабилитация\Desktop\СЕРЕБР. ВОЛОНТЕРЫ\Мероприятия сер.волонтеров\21 Круглый стол соцзащ .ПФ 4.10.22\Кр стол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2764578" cy="176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еабилитация\Desktop\СЕРЕБР. ВОЛОНТЕРЫ\Мероприятия сер.волонтеров\1 Конк.обл Доброволец 34\ГРАМОТЫ сер.волонт\благодарн Весен.нед.добр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8515"/>
            <a:ext cx="3248512" cy="2296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Реабилитация\Desktop\СЕРЕБР. ВОЛОНТЕРЫ\Мероприятия сер.волонтеров\1 Конк.обл Доброволец 34\сер.волонтеры логотип 2 подробн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691680" cy="148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1256"/>
            <a:ext cx="3469320" cy="2418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428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волонтером быть здор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632848" cy="628988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" y="-16473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С чего всё начиналось </a:t>
            </a:r>
            <a:endParaRPr lang="ru-RU" sz="4000" dirty="0"/>
          </a:p>
        </p:txBody>
      </p:sp>
      <p:pic>
        <p:nvPicPr>
          <p:cNvPr id="2052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14" y="188640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36" y="764705"/>
            <a:ext cx="9125663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Дата создания Клуба: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31.01.22 г.</a:t>
            </a:r>
          </a:p>
          <a:p>
            <a:endParaRPr lang="ru-RU" sz="8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Участники Клуба: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активные пенсионеры от 55 лет и старше</a:t>
            </a:r>
          </a:p>
          <a:p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Цели работы Клуба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 вовлечение граждан пожилого возраста в </a:t>
            </a:r>
          </a:p>
          <a:p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для повышения их уровня жизни и долголетия, оказание помощи незащищенным слоям населения, детям-инвалидам, молодым инвалидам и другим категориям </a:t>
            </a:r>
            <a:endParaRPr lang="ru-RU" sz="1600" dirty="0"/>
          </a:p>
        </p:txBody>
      </p:sp>
      <p:pic>
        <p:nvPicPr>
          <p:cNvPr id="2053" name="Picture 5" descr="C:\Users\Реабилитация\Desktop\СЕРЕБР. ВОЛОНТЕРЫ\Мероприятия сер.волонтеров\1ое Организац. 31.01.22\IMG_20220131_1025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6" y="2524894"/>
            <a:ext cx="4448612" cy="300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4924686" y="5471248"/>
            <a:ext cx="3779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Первое организационное заседание Клуба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«Гармония возраста» (55+)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7138" r="31655" b="4838"/>
          <a:stretch/>
        </p:blipFill>
        <p:spPr bwMode="auto">
          <a:xfrm>
            <a:off x="214089" y="2492896"/>
            <a:ext cx="4367078" cy="3050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4384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специалиста по направлению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«Серебряное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5" y="0"/>
            <a:ext cx="9179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Направления добровольческой деятельности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36" y="707886"/>
            <a:ext cx="914400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</a:t>
            </a:r>
            <a:r>
              <a:rPr lang="ru-RU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Серебрянное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и социальное 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ru-RU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пожилым одиноким гражданам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неблагополучным семьям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оказавшимся в трудной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жизненной ситуации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помощь участникам Великой Отечественной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войны, участникам боевых действий в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специальной военной операции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Инклюзивное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endParaRPr lang="ru-RU" sz="8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* помощь людям с ограниченными возможностями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здоровья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* помощь детям-инвалидам до 18 лет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* помощь молодым инвалидам от 18 до 44 лет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74" name="Picture 2" descr="C:\Users\Реабилитация\Desktop\ФОНЫ для презентации\логотип инвал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103154" cy="2795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Реабилитация\Desktop\СЕРЕБР. ВОЛОНТЕРЫ\Мероприятия сер.волонтеров\1 Конк.обл Доброволец 34\картинка пожилы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8" y="724781"/>
            <a:ext cx="4086200" cy="280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1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pic>
        <p:nvPicPr>
          <p:cNvPr id="4099" name="Picture 3" descr="C:\Users\Реабилитация\Desktop\СЕРЕБР. ВОЛОНТЕРЫ\Мероприятия сер.волонтеров\2 Печем блины.Кафе Меренга 24.02.22 МИ и СВ\Самат печет1 НА 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5" y="707886"/>
            <a:ext cx="3816424" cy="267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Реабилитация\Desktop\СЕРЕБР. ВОЛОНТЕРЫ\Мероприятия сер.волонтеров\2 Печем блины.Кафе Меренга 24.02.22 МИ и СВ\Аня и Таня пеку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7886"/>
            <a:ext cx="3807103" cy="271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Реабилитация\Desktop\СЕРЕБР. ВОЛОНТЕРЫ\Мероприятия сер.волонтеров\2 Печем блины.Кафе Меренга 24.02.22 МИ и СВ\общее фото и я печем блин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9" y="3604048"/>
            <a:ext cx="3712897" cy="2752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4283968" y="3604048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бучению навыкам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самообслужива-ния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, ведению домашнего хозяйства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«Кулинария без возраста: Печем блины»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731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779912" y="3604048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бучению навыкам самообслуживания, ведению домашнего хозяйства</a:t>
            </a: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«Кулинария без возраста: Печем пироги»</a:t>
            </a:r>
            <a:endParaRPr lang="ru-RU" sz="1600" dirty="0"/>
          </a:p>
        </p:txBody>
      </p:sp>
      <p:pic>
        <p:nvPicPr>
          <p:cNvPr id="5122" name="Picture 2" descr="C:\Users\Реабилитация\Desktop\СЕРЕБР. ВОЛОНТЕРЫ\Мероприятия сер.волонтеров\11 Печем пироги с МИ 21.04.22\сай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4" y="3812838"/>
            <a:ext cx="2952328" cy="2721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Реабилитация\Desktop\СЕРЕБР. ВОЛОНТЕРЫ\Мероприятия сер.волонтеров\11 Печем пироги с МИ 21.04.22\сайт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70" y="707886"/>
            <a:ext cx="2940026" cy="299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еабилитация\Desktop\СЕРЕБР. ВОЛОНТЕРЫ\Мероприятия сер.волонтеров\11 Печем пироги с МИ 21.04.22\все в фартуках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0537"/>
            <a:ext cx="3532427" cy="261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Реабилитация\Desktop\СЕРЕБР. ВОЛОНТЕРЫ\Мероприятия сер.волонтеров\11 Печем пироги с МИ 21.04.22\сайт3 за столо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32" y="2410196"/>
            <a:ext cx="3483024" cy="2763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еабилитация\Desktop\СЕРЕБР. ВОЛОНТЕРЫ\Мероприятия сер.волонтеров\1 Конк.обл Доброволец 34\сердце и ру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71" y="700537"/>
            <a:ext cx="1996399" cy="15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779912" y="3604048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Мастер-классы серебряных волонтеров для молодых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инвалидов «Лоскутное шитьё» и «Вязание»</a:t>
            </a:r>
            <a:endParaRPr lang="ru-RU" sz="1600" dirty="0"/>
          </a:p>
        </p:txBody>
      </p:sp>
      <p:pic>
        <p:nvPicPr>
          <p:cNvPr id="6146" name="Picture 2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095848 Лоскутное шить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707886"/>
            <a:ext cx="3397936" cy="256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-20220621-WA0005 все с Ростовцев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9797"/>
            <a:ext cx="3396775" cy="256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102244 Гниловщенк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6708"/>
            <a:ext cx="3638321" cy="2600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103517 Ростовце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48462"/>
            <a:ext cx="3638321" cy="241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355976" y="3604048"/>
            <a:ext cx="46085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«Всё для дома пригодится» (вяжем коврики из мусорных пакетов)</a:t>
            </a:r>
            <a:endParaRPr lang="ru-RU" sz="1600" dirty="0"/>
          </a:p>
        </p:txBody>
      </p:sp>
      <p:pic>
        <p:nvPicPr>
          <p:cNvPr id="7170" name="Picture 2" descr="C:\Users\Реабилитация\Desktop\СЕРЕБР. ВОЛОНТЕРЫ\Мероприятия сер.волонтеров\19 Коврики из мусор.пакетов\коврики1 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07886"/>
            <a:ext cx="4032447" cy="272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еабилитация\Desktop\СЕРЕБР. ВОЛОНТЕРЫ\Мероприятия сер.волонтеров\19 Коврики из мусор.пакетов\коврики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15" y="1483774"/>
            <a:ext cx="415812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еабилитация\Desktop\СЕРЕБР. ВОЛОНТЕРЫ\Мероприятия сер.волонтеров\19 Коврики из мусор.пакетов\общее с Л.В сай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89040"/>
            <a:ext cx="4032447" cy="273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детям-инвалидам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для детей-инвалидов «Кормушка» </a:t>
            </a:r>
            <a:endParaRPr lang="ru-RU" sz="1600" dirty="0"/>
          </a:p>
        </p:txBody>
      </p:sp>
      <p:pic>
        <p:nvPicPr>
          <p:cNvPr id="8194" name="Picture 2" descr="C:\Users\Реабилитация\Desktop\СЕРЕБР. ВОЛОНТЕРЫ\Мероприятия сер.волонтеров\6 Акция Кормушка с детьми-инвалидами 22.03.22\IMG_20220318_135855 Барвинок Т.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4808"/>
            <a:ext cx="2689697" cy="3464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Реабилитация\Desktop\СЕРЕБР. ВОЛОНТЕРЫ\Мероприятия сер.волонтеров\6 Акция Кормушка с детьми-инвалидами 22.03.22\IMG_20220318_135920 Барвинок Т.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477221" cy="434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Реабилитация\Desktop\СЕРЕБР. ВОЛОНТЕРЫ\Мероприятия сер.волонтеров\6 Акция Кормушка с детьми-инвалидами 22.03.22\акция кормушка колла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0" y="4149080"/>
            <a:ext cx="4335946" cy="255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участникам ВОВ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для участников ВОВ «Теплые носки фронтовикам» </a:t>
            </a:r>
            <a:endParaRPr lang="ru-RU" sz="1600" dirty="0"/>
          </a:p>
        </p:txBody>
      </p:sp>
      <p:pic>
        <p:nvPicPr>
          <p:cNvPr id="9218" name="Picture 2" descr="C:\Users\Реабилитация\Desktop\СЕРЕБР. ВОЛОНТЕРЫ\Мероприятия сер.волонтеров\13 Акция Теплые носки фронтовикам 8.05.22 Короткая\Короткая с носкам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37656"/>
            <a:ext cx="2610624" cy="290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Реабилитация\Desktop\СЕРЕБР. ВОЛОНТЕРЫ\Мероприятия сер.волонтеров\13 Акция Теплые носки фронтовикам 8.05.22 Короткая\IMG_3055 Бруславский нос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0" y="707886"/>
            <a:ext cx="3665802" cy="295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Реабилитация\Desktop\СЕРЕБР. ВОЛОНТЕРЫ\Мероприятия сер.волонтеров\13 Акция Теплые носки фронтовикам 8.05.22 Короткая\IMG_3106 Семенченко нос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6" y="707886"/>
            <a:ext cx="4183245" cy="2896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41" y="3837656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4173</TotalTime>
  <Words>740</Words>
  <Application>Microsoft Office PowerPoint</Application>
  <PresentationFormat>Экран (4:3)</PresentationFormat>
  <Paragraphs>239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Реабилитация</cp:lastModifiedBy>
  <cp:revision>255</cp:revision>
  <dcterms:created xsi:type="dcterms:W3CDTF">2018-09-30T19:31:18Z</dcterms:created>
  <dcterms:modified xsi:type="dcterms:W3CDTF">2022-10-24T07:27:10Z</dcterms:modified>
</cp:coreProperties>
</file>