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969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ОТРЯД «ДОБРОВОЛЕЦ»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МБОУ СШ п. Петровский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8" name="Picture 4" descr="https://sun9-58.userapi.com/impg/ex5rhsN9q_Xc6s-NDLSAJKCgWa9RsBW2ABvlog/EQYEv3c785c.jpg?size=840x503&amp;quality=96&amp;sign=8fb9c78927d36b04ab68634a8ed12b5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5430"/>
            <a:ext cx="3452960" cy="206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14.userapi.com/impg/iCwX5NMn-NMHT_baMury-qsMS7gzq43GkUXVUA/MSIrQeYA_gA.jpg?size=1280x1085&amp;quality=96&amp;sign=c0c42de26cf52ed0f650e4c7c9d2952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80" y="2533042"/>
            <a:ext cx="3015708" cy="255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ownloads\63xn8vJem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60378"/>
            <a:ext cx="6516216" cy="18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6.userapi.com/impg/ChbcaduxFOhtkW_0QOa1DrSyY-XA02q0N6DTuA/BsqAEOn8ufE.jpg?size=1280x960&amp;quality=96&amp;sign=6368cc9ec669f5c6aac4b6de4c2aaa6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8" y="4501453"/>
            <a:ext cx="2922281" cy="219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11.userapi.com/impg/w_fqLvWDkba-svkNkyV7JGrZOi1OSyzT1SooRg/y9q9itilCiQ.jpg?size=1033x1080&amp;quality=96&amp;sign=d1ed8ae5195beb7f12f41f9e1e7677b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55" y="3259263"/>
            <a:ext cx="2376264" cy="248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18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4781" y="1196751"/>
            <a:ext cx="5443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волонтерского отряда является развитие у обучающихся высоких нравственных качеств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путѐм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пропаганды идей добровольного труда на благо общества и привлечения детей к решению социально значимых проблем (через участие в социальных, экологических, гуманитарных, культурно-образовательных, просветительских и др. проектах и программах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1613463664_49-p-fon-dlya-prezentatsii-pro-volonterov-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967794" cy="2967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42900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Основными задачами являются: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поддержка ученических инициатив;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- содействие всестороннему развитию обучающихся, формированию у них активной жизненной позиции;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расширение сферы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деятельности и вторичной занятости обучающихся;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вовлечение обучающихся в проекты, связанные с оказанием конкретной помощи социально незащищенным слоям населения, охраной окружающей среды и др.</a:t>
            </a:r>
          </a:p>
        </p:txBody>
      </p:sp>
    </p:spTree>
    <p:extLst>
      <p:ext uri="{BB962C8B-B14F-4D97-AF65-F5344CB8AC3E}">
        <p14:creationId xmlns:p14="http://schemas.microsoft.com/office/powerpoint/2010/main" val="3995187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052736"/>
            <a:ext cx="784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ДЕЯТЕЛЬНОСТЬ ОТРЯДА «ДОБРОВОЛЕЦ»</a:t>
            </a:r>
          </a:p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з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а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2023-2024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itchFamily="18" charset="0"/>
              </a:rPr>
              <a:t>год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9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46449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20 января 2023 года волонтеры МБОУ СШ </a:t>
            </a:r>
            <a:r>
              <a:rPr lang="ru-RU" b="1" dirty="0"/>
              <a:t>п Петровский провели акцию «Крещенская вода». Обучающиеся организовали доставку крещенской воды жителям дома престарелых и ветеранам педагогического труда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s://sun9-51.userapi.com/impg/u05M-IR1Wa7TUQ8cegStDd8PsS6cIWoOlrn39w/_t0m0u4Epb0.jpg?size=1280x720&amp;quality=95&amp;sign=7b9dc802e3e0b91c7379dfb87481eb9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19" y="332656"/>
            <a:ext cx="3745283" cy="210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8.userapi.com/impg/F4sZqeW1f0isBGVGXMKhqftwZUjb9i1lbceZtw/pAPdc3HAIxI.jpg?size=1280x960&amp;quality=95&amp;sign=4ec5ffdbd85ba9e42889b7a7fd49228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" y="2394664"/>
            <a:ext cx="3049146" cy="228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8.userapi.com/impg/jeLUM61Ru3Kk9xZNwjaHyCGA8n7j5ta0RfjueA/xTx_5h2od2Q.jpg?size=1280x720&amp;quality=95&amp;sign=45cc157d2d3cc3f441084550915a041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76" y="2086982"/>
            <a:ext cx="3745285" cy="21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58.userapi.com/impg/cOf0CtcofiTCk_0V0COyoGIilKYoJ5-1aWZYkQ/YebbRDgvwH4.jpg?size=1280x720&amp;quality=95&amp;sign=472603148370dd158c4844b20db9ec5d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2" t="5404" r="7235"/>
          <a:stretch/>
        </p:blipFill>
        <p:spPr bwMode="auto">
          <a:xfrm>
            <a:off x="6741637" y="2404187"/>
            <a:ext cx="2387892" cy="19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42.userapi.com/impg/LvuaNsimMmsFVl_IPFd9C09fvEfg2C2Lv9-RTA/0OQrEq608TA.jpg?size=1280x720&amp;quality=95&amp;sign=bc106673fb52d33f454a7d056fc91ec8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68" y="4193704"/>
            <a:ext cx="3761093" cy="211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35.userapi.com/impg/nQso5ExPorYrEAJVUpXVZwcKRgH4fyKkIOCXTw/QvauITOr4Gk.jpg?size=1280x720&amp;quality=95&amp;sign=eb524ada81447d0b3f374d58d4f23772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2" y="4707739"/>
            <a:ext cx="3378784" cy="190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un9-70.userapi.com/impg/wD0DCQq75PglxmsRBYLTLgG2NHbYQsjmIQoX6w/JMwJ3Rx0SAE.jpg?size=1280x720&amp;quality=95&amp;sign=326e7abb82918c4417c12d37711c5f9e&amp;type=albu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1" t="-818" r="-3778" b="5093"/>
          <a:stretch/>
        </p:blipFill>
        <p:spPr bwMode="auto">
          <a:xfrm>
            <a:off x="6809101" y="4864962"/>
            <a:ext cx="2252964" cy="174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8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9"/>
            <a:ext cx="403244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Ежемесячная поддержка наших </a:t>
            </a:r>
            <a:r>
              <a:rPr lang="ru-RU" dirty="0"/>
              <a:t>военнослужащих в зоне СВО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https://sun9-70.userapi.com/impg/C7Ij6ozKcWmwVpNnDqU8uwfCiLRT0gH6Iue6Yg/2XcNEAkXFWw.jpg?size=1280x720&amp;quality=95&amp;sign=b02a657486cc003bfb1c465a905afcd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81"/>
            <a:ext cx="3937577" cy="22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4.userapi.com/impg/x8vcH2fx9qAO4laJuR6GRvniYmBtvxuSSABlVQ/AH9n_tVkZSk.jpg?size=1280x720&amp;quality=95&amp;sign=09aee1f0e445c3aa09dfb615c97851b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5" y="1143224"/>
            <a:ext cx="2271403" cy="12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63.userapi.com/impg/m0tbOerwCGPzH6N0o0IlOASaK0VtraHSFTL3SQ/NJOHoKOQjoM.jpg?size=1280x720&amp;quality=95&amp;sign=0ef1d155c9c095d2d691616f59e2ab5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08" y="1115965"/>
            <a:ext cx="2270908" cy="12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25.userapi.com/impg/1Xc2tOcrqOFu7GSD-wmsjK-1luSP3xI8xfH8eQ/QluMYdZvu9s.jpg?size=1280x720&amp;quality=95&amp;sign=4a14b540fd5d1591d75905d6decf01c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84" y="4005064"/>
            <a:ext cx="4801555" cy="270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23.userapi.com/impg/Vl43HMUNjkzLLOaYVTaflqFVzQiKhjIm32FSuw/ncCNou9Cms0.jpg?size=1280x960&amp;quality=95&amp;sign=160659b179dbc18f94b8ba34cd0b2f8e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2" y="2636912"/>
            <a:ext cx="2377416" cy="178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47.userapi.com/impg/0vvz9iU5faPqBfdrXqERwXqohkDlfsKKu9xSdA/WcbcTJNXLhA.jpg?size=1280x720&amp;quality=95&amp;sign=5a257c135a44c06605f8c56ac4f6386f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61" y="2636912"/>
            <a:ext cx="2367162" cy="133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un9-79.userapi.com/impg/Y-e7PbyDn-G0YNTKfW9Uq_Q1FkFBTPEKwdoxUw/Fh1KzPBDUJg.jpg?size=1280x576&amp;quality=95&amp;sign=958cdeefc0be4da1c616e0e4e07d38e1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30" y="2505590"/>
            <a:ext cx="3250780" cy="14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un9-48.userapi.com/impg/3zIax7eieaZqkbIUrr8kTESgxtyX_QL8f_5NsA/IoCcMv2tpG4.jpg?size=1280x576&amp;quality=95&amp;sign=30e6f070115a9863971292bc9a62fcde&amp;type=album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t="9825" r="24862"/>
          <a:stretch/>
        </p:blipFill>
        <p:spPr bwMode="auto">
          <a:xfrm>
            <a:off x="776369" y="4604415"/>
            <a:ext cx="2838734" cy="209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9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5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Всероссийская акция «Вам, любимые!». Обучающиеся МБОУ СШ п. Петровский</a:t>
            </a:r>
            <a:r>
              <a:rPr lang="ru-RU" dirty="0"/>
              <a:t> </a:t>
            </a:r>
          </a:p>
        </p:txBody>
      </p:sp>
      <p:pic>
        <p:nvPicPr>
          <p:cNvPr id="6146" name="Picture 2" descr="https://sun9-44.userapi.com/impg/Lmwe-7qU7xUyp6KDwtGgJGwb2-1g3Q9-GK-QUg/9Up-HprV1pw.jpg?size=1280x720&amp;quality=96&amp;sign=b49959f1bb6bad7d619f4563bf79619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032"/>
            <a:ext cx="396844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62.userapi.com/impg/aS3GeC6njr3NRshvjPhyS5l2Xw5d9sERwv-X7w/wxGYWaI_meE.jpg?size=1280x720&amp;quality=96&amp;sign=21e1694aeffebd57ead117b1bd8dc0a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42" y="1196752"/>
            <a:ext cx="3953319" cy="222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48.userapi.com/impg/JhFGG6M63ymDmMaSf4Hjg9LuFUc8aoeMsfMBlQ/p6zjQ09PUXg.jpg?size=1280x960&amp;quality=96&amp;sign=9b313c7c7ec5fcb437becb1dd31c2b09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866909" cy="290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11.userapi.com/impg/-v3d5chlMhdVxSh97OzCD4oA-eaZKAoO_ZRbgQ/IfMLmuKxclo.jpg?size=1280x720&amp;quality=96&amp;sign=34715b03eb490d332421815be33e9713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80" y="3420494"/>
            <a:ext cx="432048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7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260648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Акция "Чистый поселок"</a:t>
            </a:r>
          </a:p>
        </p:txBody>
      </p:sp>
      <p:pic>
        <p:nvPicPr>
          <p:cNvPr id="7170" name="Picture 2" descr="https://sun9-22.userapi.com/impg/bUWbMeegsKlRS9Wha3WCBYMIh_R1JBINPT4Ftw/IaVMTVKbAa4.jpg?size=1280x720&amp;quality=95&amp;sign=f390771bd1278475f9aa33c83147758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31" y="1108967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60.userapi.com/impg/CW8n4sbJnAuzWOjLTs9kRuHKoP20XrIERZiKZw/eney4w1yP7o.jpg?size=1280x720&amp;quality=95&amp;sign=62f0da2876097328d4b8fe1aa061480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55" y="3933056"/>
            <a:ext cx="4342385" cy="24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un9-71.userapi.com/impg/ikdJ8nsLcl5la-EIdGUQngHk3KFHVv6AWEIDMA/kkYwT8gbC-Q.jpg?size=1280x720&amp;quality=95&amp;sign=52d21f51fc6f3a03800e853946800e0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91" y="260648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sun9-45.userapi.com/impg/ApkThcwa3Zr5AOzU7p4iA8ixR7IMclnidPJ4tA/cYzrem6XzNs.jpg?size=1280x960&amp;quality=95&amp;sign=bceb7eb49edcb159239ecf4ed2f8be4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4249"/>
            <a:ext cx="2841865" cy="213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un9-20.userapi.com/impg/G_dZhKqEtQ1aJOjoNbPwsiRjipBkpT5isGL4XQ/gf2ARHts8BQ.jpg?size=1280x720&amp;quality=95&amp;sign=dc28b0da7e925a68a6d2974582bf3dd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391" y="2172982"/>
            <a:ext cx="3474152" cy="195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1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188640"/>
            <a:ext cx="3851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«Неделя Молодёжного Служения»</a:t>
            </a:r>
          </a:p>
        </p:txBody>
      </p:sp>
      <p:pic>
        <p:nvPicPr>
          <p:cNvPr id="9218" name="Picture 2" descr="https://sun9-39.userapi.com/impg/qjmhUipSQABMSpA4uHdrq_46CrfOCoGYuW-c0Q/43knzOYENDo.jpg?size=1280x957&amp;quality=95&amp;sign=a9c9f5464f9b563505d6eead91c082e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321605" cy="248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2.userapi.com/impg/rKhZZiWQ8zJt7zM6CydVsRb_EgQqVvFBNYYo2g/j0JVcXX9KSM.jpg?size=1280x957&amp;quality=95&amp;sign=acfc03d8e6e73e8fdd27d539c9949a39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95" y="526471"/>
            <a:ext cx="3505933" cy="262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sun9-39.userapi.com/impg/QSqInsr2b4Q9o-qpXku6rWrOz_osxUVEGmWzmQ/tN-U-c3lBLs.jpg?size=1280x957&amp;quality=95&amp;sign=c3fe2801db903e84669ef477834a2b6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7471"/>
            <a:ext cx="4107429" cy="307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sun9-66.userapi.com/impg/6F9ReeISe0TiP84BFfPgUcftpQZ3hqdMioOIVA/RrXe3t4M0K8.jpg?size=1280x957&amp;quality=95&amp;sign=f2ed32232743f5fab77051724bd9a8b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70" y="3933056"/>
            <a:ext cx="365984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3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Акция «Православная корзина»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s://sun9-13.userapi.com/impg/w2-aciWOYQkF1NtmOlqABeki9jordB42gXI8jg/vJiZN1ZeEyY.jpg?size=1280x570&amp;quality=95&amp;sign=d7df64a43efd815f95cea668da66aed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51035"/>
            <a:ext cx="4680520" cy="25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52.userapi.com/impg/wgvpCvq2X_j7gcCZbPXUo7CuWay4R-nq06UDig/XKEXYs6T6mo.jpg?size=1280x720&amp;quality=95&amp;sign=df8bce8995b9e28ebb79d91ee0a7f458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9" t="4185" r="23171"/>
          <a:stretch/>
        </p:blipFill>
        <p:spPr bwMode="auto">
          <a:xfrm>
            <a:off x="251521" y="3561972"/>
            <a:ext cx="3600399" cy="311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27.userapi.com/impg/8bChioCSI2Wmgdc1jqPfnnTrDrvSsd0F6jyVQA/PYbLfqAjCFY.jpg?size=800x600&amp;quality=95&amp;sign=1e3fc55627df2ef7c7576003899f7a00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3661576" cy="27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sun9-46.userapi.com/impg/JWDNWcoPFhwA2haICFFpWePtPDOt84KTpw_-rg/5Nr34rUbdV4.jpg?size=1280x938&amp;quality=95&amp;sign=bd2376d24951e0bb17795d82f78a53f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4" y="1003995"/>
            <a:ext cx="3026592" cy="22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00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2023-11-17T11:25:40Z</dcterms:created>
  <dcterms:modified xsi:type="dcterms:W3CDTF">2024-11-06T10:14:34Z</dcterms:modified>
</cp:coreProperties>
</file>