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76" autoAdjust="0"/>
    <p:restoredTop sz="94660"/>
  </p:normalViewPr>
  <p:slideViewPr>
    <p:cSldViewPr>
      <p:cViewPr varScale="1">
        <p:scale>
          <a:sx n="64" d="100"/>
          <a:sy n="6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hatsApp Image 2025-05-04 at 18.01.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8143932" cy="50720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Оздоравительный час для молодёжи «Будь здоров!»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Волонтёрское объединение Бумеранг»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клуб «Аютинский»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 поздравление ветерана Великой Отечественной войны на Дому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" name="Содержимое 5" descr="WhatsApp Image 2025-05-04 at 18.01.1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786058"/>
            <a:ext cx="5935133" cy="3643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Проведение акции: профилактика терроризма,  с раздачей памяток и буклетов</a:t>
            </a:r>
            <a:endParaRPr lang="ru-RU" sz="3200" dirty="0"/>
          </a:p>
        </p:txBody>
      </p:sp>
      <p:pic>
        <p:nvPicPr>
          <p:cNvPr id="4" name="Содержимое 3" descr="WhatsApp Image 2025-05-04 at 18.01.20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Приняли участие в  мастер классе по изготовлению броши канзаши к 80 – лет Победы в ВОВ</a:t>
            </a:r>
            <a:endParaRPr lang="ru-RU" sz="3200" dirty="0"/>
          </a:p>
        </p:txBody>
      </p:sp>
      <p:pic>
        <p:nvPicPr>
          <p:cNvPr id="4" name="Содержимое 3" descr="WhatsApp Image 2025-05-04 at 18.01.2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928802"/>
            <a:ext cx="6278033" cy="43799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Приняли участие в открытие стены памяти погибшим ребятам участникам СВО</a:t>
            </a:r>
            <a:endParaRPr lang="ru-RU" sz="3200" dirty="0"/>
          </a:p>
        </p:txBody>
      </p:sp>
      <p:pic>
        <p:nvPicPr>
          <p:cNvPr id="4" name="Содержимое 3" descr="WhatsApp Image 2025-05-04 at 18.01.21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857364"/>
            <a:ext cx="6278033" cy="445136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Приняли участие в сборе гуманитарной помощи участникам СВО</a:t>
            </a:r>
            <a:endParaRPr lang="ru-RU" sz="3200" dirty="0"/>
          </a:p>
        </p:txBody>
      </p:sp>
      <p:pic>
        <p:nvPicPr>
          <p:cNvPr id="4" name="Содержимое 3" descr="WhatsApp Image 2025-05-04 at 18.01.22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000240"/>
            <a:ext cx="6929486" cy="46434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Поздравили с новым годом мини концертом в ЦСО№1 людей с ограничеными возможностями</a:t>
            </a:r>
            <a:endParaRPr lang="ru-RU" sz="3200" dirty="0"/>
          </a:p>
        </p:txBody>
      </p:sp>
      <p:pic>
        <p:nvPicPr>
          <p:cNvPr id="4" name="Содержимое 3" descr="WhatsApp Image 2025-05-04 at 18.01.23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Приняли участие в возложение цветов на мемориале погибшим солдатам 12 февраля</a:t>
            </a:r>
            <a:endParaRPr lang="ru-RU" dirty="0"/>
          </a:p>
        </p:txBody>
      </p:sp>
      <p:pic>
        <p:nvPicPr>
          <p:cNvPr id="4" name="Содержимое 3" descr="WhatsApp Image 2025-05-04 at 18.01.2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3102"/>
            <a:ext cx="8229600" cy="46227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Участие в проведении показа кукольного спектакля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Бумеран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88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Волонтёрское объединение Бумеранг» клуб «Аютинский»  поздравление ветерана Великой Отечественной войны на Дому</vt:lpstr>
      <vt:lpstr>Проведение акции: профилактика терроризма,  с раздачей памяток и буклетов</vt:lpstr>
      <vt:lpstr>Приняли участие в  мастер классе по изготовлению броши канзаши к 80 – лет Победы в ВОВ</vt:lpstr>
      <vt:lpstr>Приняли участие в открытие стены памяти погибшим ребятам участникам СВО</vt:lpstr>
      <vt:lpstr>Приняли участие в сборе гуманитарной помощи участникам СВО</vt:lpstr>
      <vt:lpstr>Поздравили с новым годом мини концертом в ЦСО№1 людей с ограничеными возможностями</vt:lpstr>
      <vt:lpstr>Приняли участие в возложение цветов на мемориале погибшим солдатам 12 февраля</vt:lpstr>
      <vt:lpstr>Участие в проведении показа кукольного спектакля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Эрик Курушин</dc:creator>
  <cp:lastModifiedBy>Матиас Принц</cp:lastModifiedBy>
  <cp:revision>17</cp:revision>
  <dcterms:created xsi:type="dcterms:W3CDTF">2025-09-24T12:12:36Z</dcterms:created>
  <dcterms:modified xsi:type="dcterms:W3CDTF">2025-09-24T12:51:42Z</dcterms:modified>
</cp:coreProperties>
</file>