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7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2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3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2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3042-C873-4139-B2EE-2A6EB91BC3C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6707-12AB-4896-BAA2-4526B6EAE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5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3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Молодёжный центр им. В.И. Сурикова</dc:creator>
  <cp:lastModifiedBy>Молодёжный центр им. В.И. Сурикова</cp:lastModifiedBy>
  <cp:revision>1</cp:revision>
  <dcterms:created xsi:type="dcterms:W3CDTF">2023-02-01T06:55:49Z</dcterms:created>
  <dcterms:modified xsi:type="dcterms:W3CDTF">2023-02-01T06:58:32Z</dcterms:modified>
</cp:coreProperties>
</file>