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0" saveSubsetFonts="1">
  <p:sldMasterIdLst>
    <p:sldMasterId id="2147483756" r:id="rId1"/>
  </p:sldMasterIdLst>
  <p:sldIdLst>
    <p:sldId id="256" r:id="rId2"/>
  </p:sldIdLst>
  <p:sldSz cx="5143500" cy="9144000" type="screen16x9"/>
  <p:notesSz cx="6858000" cy="9144000"/>
  <p:defaultTextStyle>
    <a:defPPr>
      <a:defRPr lang="ru-RU"/>
    </a:defPPr>
    <a:lvl1pPr marL="0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55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710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574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429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284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139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003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858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4" d="100"/>
          <a:sy n="154" d="100"/>
        </p:scale>
        <p:origin x="-1026" y="3510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805815" y="479864"/>
            <a:ext cx="4166235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805815" y="2466752"/>
            <a:ext cx="4166235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18306" y="1885069"/>
            <a:ext cx="118301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650911" y="1793355"/>
            <a:ext cx="36005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857625" y="366186"/>
            <a:ext cx="1028700" cy="7802033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42937" y="366188"/>
            <a:ext cx="3128963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284126" y="-72"/>
            <a:ext cx="385762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0345" y="3467100"/>
            <a:ext cx="360045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50345" y="1422400"/>
            <a:ext cx="360045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285875" y="0"/>
            <a:ext cx="42863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221930" y="3752875"/>
            <a:ext cx="118301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354536" y="3661160"/>
            <a:ext cx="36005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7529" y="365760"/>
            <a:ext cx="4217670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07530" y="2032000"/>
            <a:ext cx="20574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967800" y="2032000"/>
            <a:ext cx="20574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5" y="6880448"/>
            <a:ext cx="462915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175" y="437704"/>
            <a:ext cx="226314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2623185" y="437704"/>
            <a:ext cx="226314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57175" y="1292448"/>
            <a:ext cx="226314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623185" y="1292448"/>
            <a:ext cx="226314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7529" y="365760"/>
            <a:ext cx="4217670" cy="1524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0928" y="0"/>
            <a:ext cx="457257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570929" y="-72"/>
            <a:ext cx="41148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5" y="289037"/>
            <a:ext cx="2143125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57175" y="1875952"/>
            <a:ext cx="2143125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57175" y="2844801"/>
            <a:ext cx="4586288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11379" y="1422400"/>
            <a:ext cx="154305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8625" y="1422400"/>
            <a:ext cx="257175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71488" y="1524005"/>
            <a:ext cx="2486025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223158" y="1272455"/>
            <a:ext cx="385763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2814562" y="1249048"/>
            <a:ext cx="365189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1488" y="6400800"/>
            <a:ext cx="2486025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458959" y="-1087896"/>
            <a:ext cx="921874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94960" y="28137"/>
            <a:ext cx="957482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02871" y="1406770"/>
            <a:ext cx="633216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569741" y="-72"/>
            <a:ext cx="4573759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07529" y="366184"/>
            <a:ext cx="421767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807529" y="1930400"/>
            <a:ext cx="421767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2014538" y="8407400"/>
            <a:ext cx="120015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3214688" y="8407400"/>
            <a:ext cx="1628775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4845177" y="8407400"/>
            <a:ext cx="257175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570929" y="-72"/>
            <a:ext cx="41148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46" y="214282"/>
            <a:ext cx="2928958" cy="15716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400" b="1" dirty="0" smtClean="0">
                <a:effectLst/>
              </a:rPr>
              <a:t/>
            </a:r>
            <a:br>
              <a:rPr lang="ru-RU" sz="1400" b="1" dirty="0" smtClean="0">
                <a:effectLst/>
              </a:rPr>
            </a:br>
            <a:r>
              <a:rPr lang="ru-RU" sz="1300" b="1" dirty="0" smtClean="0">
                <a:effectLst/>
                <a:latin typeface="Times New Roman" pitchFamily="18" charset="0"/>
                <a:cs typeface="Times New Roman" pitchFamily="18" charset="0"/>
              </a:rPr>
              <a:t>Государственное бюджетное учреждение дополнительного образования «Ойсхарская детская художественная школа</a:t>
            </a:r>
            <a:r>
              <a:rPr lang="ru-RU" sz="13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300" b="1" dirty="0" smtClean="0">
                <a:effectLst/>
                <a:latin typeface="Times New Roman" pitchFamily="18" charset="0"/>
                <a:cs typeface="Times New Roman" pitchFamily="18" charset="0"/>
              </a:rPr>
              <a:t>имени Адема Ансаровича Ильясова»</a:t>
            </a:r>
            <a:r>
              <a:rPr lang="ru-RU" sz="13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effectLst/>
              </a:rPr>
              <a:t/>
            </a:r>
            <a:br>
              <a:rPr lang="ru-RU" sz="1400" dirty="0" smtClean="0">
                <a:effectLst/>
              </a:rPr>
            </a:br>
            <a:endParaRPr lang="ru-RU" sz="1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86" y="1785918"/>
            <a:ext cx="4429156" cy="778674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Социальный проект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200" i="1" dirty="0" smtClean="0">
                <a:latin typeface="Times New Roman" pitchFamily="18" charset="0"/>
                <a:cs typeface="Times New Roman" pitchFamily="18" charset="0"/>
              </a:rPr>
              <a:t>«Подари улыбку»</a:t>
            </a:r>
            <a:endParaRPr lang="ru-RU" sz="8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8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5600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Цель проекта: </a:t>
            </a:r>
          </a:p>
          <a:p>
            <a:pPr algn="r">
              <a:buFont typeface="Wingdings" pitchFamily="2" charset="2"/>
              <a:buChar char="q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создание для</a:t>
            </a:r>
          </a:p>
          <a:p>
            <a:pPr algn="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детей –сирот</a:t>
            </a:r>
          </a:p>
          <a:p>
            <a:pPr algn="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– личного фотоальбома. </a:t>
            </a:r>
          </a:p>
          <a:p>
            <a:pPr algn="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Разработать программу мероприятий (игр, конкурсов, мастер – классов). Провести компанию благотворительного сбора игрушек для детей с ОВЗ, канцтоваров среди студентов, преподавателей и сотрудников школы.</a:t>
            </a:r>
          </a:p>
          <a:p>
            <a:pPr algn="r">
              <a:buFont typeface="Wingdings" pitchFamily="2" charset="2"/>
              <a:buChar char="q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преодолеть равнодушие, развивать </a:t>
            </a:r>
          </a:p>
          <a:p>
            <a:pPr algn="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социальную</a:t>
            </a:r>
          </a:p>
          <a:p>
            <a:pPr algn="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и гражданскую активность. </a:t>
            </a:r>
          </a:p>
          <a:p>
            <a:pPr algn="r">
              <a:buFont typeface="Wingdings" pitchFamily="2" charset="2"/>
              <a:buChar char="q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Научить</a:t>
            </a:r>
          </a:p>
          <a:p>
            <a:pPr algn="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творить</a:t>
            </a:r>
          </a:p>
          <a:p>
            <a:pPr algn="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добро, действовать </a:t>
            </a:r>
          </a:p>
          <a:p>
            <a:pPr algn="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бескорыстно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 результате реализации ожидается: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Заинтересовать  детей и подарить 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им счастливые моменты. помочь развить социальную и 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гражданскую активность, научить творить добро.  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Надеюсь «победить» равнодушие людей, привлечь 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внимание окружающих и своим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примером задействовать их, чтобы они осознали, 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что могут помогать детям и приносить реальную пользу нуждающимся в помощи людям.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5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Контакты: Мацаева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Рукъият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10000"/>
              </a:lnSpc>
            </a:pP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Андиевна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+7 928-744-08-28</a:t>
            </a:r>
          </a:p>
          <a:p>
            <a:pPr algn="ctr">
              <a:lnSpc>
                <a:spcPct val="110000"/>
              </a:lnSpc>
            </a:pP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Эл.адрес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ismailova.zura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bk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://www.parlamentchr.ru/images/222222%20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62" y="500034"/>
            <a:ext cx="1071569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Великий\Desktop\IMG_4169.JPG"/>
          <p:cNvPicPr/>
          <p:nvPr/>
        </p:nvPicPr>
        <p:blipFill>
          <a:blip r:embed="rId3" cstate="print"/>
          <a:srcRect l="20682" r="20391" b="10185"/>
          <a:stretch>
            <a:fillRect/>
          </a:stretch>
        </p:blipFill>
        <p:spPr bwMode="auto">
          <a:xfrm>
            <a:off x="642924" y="2428860"/>
            <a:ext cx="121444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Великий\Desktop\IMG_4174.JPG"/>
          <p:cNvPicPr/>
          <p:nvPr/>
        </p:nvPicPr>
        <p:blipFill>
          <a:blip r:embed="rId4" cstate="print"/>
          <a:srcRect l="13636" b="9524"/>
          <a:stretch>
            <a:fillRect/>
          </a:stretch>
        </p:blipFill>
        <p:spPr bwMode="auto">
          <a:xfrm>
            <a:off x="2000246" y="2500298"/>
            <a:ext cx="1214446" cy="107157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" name="Рисунок 9" descr="C:\Users\Великий\Desktop\IMG_417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31590" y="5220072"/>
            <a:ext cx="144016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Великий\Desktop\IMG_0254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9542" y="4211960"/>
            <a:ext cx="136815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289</TotalTime>
  <Words>2</Words>
  <Application>Microsoft Office PowerPoint</Application>
  <PresentationFormat>Экран (16:9)</PresentationFormat>
  <Paragraphs>57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                                       Государственное бюджетное учреждение дополнительного образования «Ойсхарская детская художественная школа имени Адема Ансаровича Ильясова»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Великий</dc:creator>
  <cp:lastModifiedBy>Amhad</cp:lastModifiedBy>
  <cp:revision>41</cp:revision>
  <dcterms:created xsi:type="dcterms:W3CDTF">2017-03-17T07:17:35Z</dcterms:created>
  <dcterms:modified xsi:type="dcterms:W3CDTF">2020-04-29T13:02:01Z</dcterms:modified>
</cp:coreProperties>
</file>